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notesSlides/notesSlide22.xml" ContentType="application/vnd.openxmlformats-officedocument.presentationml.notesSlide+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107"/>
  </p:notesMasterIdLst>
  <p:sldIdLst>
    <p:sldId id="349" r:id="rId6"/>
    <p:sldId id="350" r:id="rId7"/>
    <p:sldId id="257" r:id="rId8"/>
    <p:sldId id="354" r:id="rId9"/>
    <p:sldId id="415" r:id="rId10"/>
    <p:sldId id="372" r:id="rId11"/>
    <p:sldId id="439" r:id="rId12"/>
    <p:sldId id="450" r:id="rId13"/>
    <p:sldId id="451" r:id="rId14"/>
    <p:sldId id="374" r:id="rId15"/>
    <p:sldId id="375" r:id="rId16"/>
    <p:sldId id="383" r:id="rId17"/>
    <p:sldId id="384" r:id="rId18"/>
    <p:sldId id="385" r:id="rId19"/>
    <p:sldId id="386" r:id="rId20"/>
    <p:sldId id="351" r:id="rId21"/>
    <p:sldId id="453" r:id="rId22"/>
    <p:sldId id="454" r:id="rId23"/>
    <p:sldId id="455" r:id="rId24"/>
    <p:sldId id="456" r:id="rId25"/>
    <p:sldId id="373" r:id="rId26"/>
    <p:sldId id="457" r:id="rId27"/>
    <p:sldId id="352" r:id="rId28"/>
    <p:sldId id="376" r:id="rId29"/>
    <p:sldId id="377" r:id="rId30"/>
    <p:sldId id="378" r:id="rId31"/>
    <p:sldId id="379" r:id="rId32"/>
    <p:sldId id="388" r:id="rId33"/>
    <p:sldId id="380" r:id="rId34"/>
    <p:sldId id="390" r:id="rId35"/>
    <p:sldId id="381" r:id="rId36"/>
    <p:sldId id="382" r:id="rId37"/>
    <p:sldId id="391" r:id="rId38"/>
    <p:sldId id="392" r:id="rId39"/>
    <p:sldId id="393" r:id="rId40"/>
    <p:sldId id="394" r:id="rId41"/>
    <p:sldId id="396" r:id="rId42"/>
    <p:sldId id="395" r:id="rId43"/>
    <p:sldId id="355" r:id="rId44"/>
    <p:sldId id="356" r:id="rId45"/>
    <p:sldId id="416" r:id="rId46"/>
    <p:sldId id="397" r:id="rId47"/>
    <p:sldId id="423" r:id="rId48"/>
    <p:sldId id="424" r:id="rId49"/>
    <p:sldId id="398" r:id="rId50"/>
    <p:sldId id="425" r:id="rId51"/>
    <p:sldId id="389" r:id="rId52"/>
    <p:sldId id="399" r:id="rId53"/>
    <p:sldId id="426" r:id="rId54"/>
    <p:sldId id="428" r:id="rId55"/>
    <p:sldId id="400" r:id="rId56"/>
    <p:sldId id="429" r:id="rId57"/>
    <p:sldId id="430" r:id="rId58"/>
    <p:sldId id="431" r:id="rId59"/>
    <p:sldId id="432" r:id="rId60"/>
    <p:sldId id="434" r:id="rId61"/>
    <p:sldId id="433" r:id="rId62"/>
    <p:sldId id="435" r:id="rId63"/>
    <p:sldId id="401" r:id="rId64"/>
    <p:sldId id="436" r:id="rId65"/>
    <p:sldId id="437" r:id="rId66"/>
    <p:sldId id="438" r:id="rId67"/>
    <p:sldId id="353" r:id="rId68"/>
    <p:sldId id="368" r:id="rId69"/>
    <p:sldId id="417" r:id="rId70"/>
    <p:sldId id="369" r:id="rId71"/>
    <p:sldId id="441" r:id="rId72"/>
    <p:sldId id="402" r:id="rId73"/>
    <p:sldId id="440" r:id="rId74"/>
    <p:sldId id="403" r:id="rId75"/>
    <p:sldId id="442" r:id="rId76"/>
    <p:sldId id="443" r:id="rId77"/>
    <p:sldId id="404" r:id="rId78"/>
    <p:sldId id="405" r:id="rId79"/>
    <p:sldId id="407" r:id="rId80"/>
    <p:sldId id="447" r:id="rId81"/>
    <p:sldId id="406" r:id="rId82"/>
    <p:sldId id="418" r:id="rId83"/>
    <p:sldId id="359" r:id="rId84"/>
    <p:sldId id="360" r:id="rId85"/>
    <p:sldId id="419" r:id="rId86"/>
    <p:sldId id="371" r:id="rId87"/>
    <p:sldId id="370" r:id="rId88"/>
    <p:sldId id="420" r:id="rId89"/>
    <p:sldId id="362" r:id="rId90"/>
    <p:sldId id="445" r:id="rId91"/>
    <p:sldId id="408" r:id="rId92"/>
    <p:sldId id="444" r:id="rId93"/>
    <p:sldId id="410" r:id="rId94"/>
    <p:sldId id="411" r:id="rId95"/>
    <p:sldId id="412" r:id="rId96"/>
    <p:sldId id="413" r:id="rId97"/>
    <p:sldId id="414" r:id="rId98"/>
    <p:sldId id="448" r:id="rId99"/>
    <p:sldId id="446" r:id="rId100"/>
    <p:sldId id="449" r:id="rId101"/>
    <p:sldId id="421" r:id="rId102"/>
    <p:sldId id="364" r:id="rId103"/>
    <p:sldId id="363" r:id="rId104"/>
    <p:sldId id="422" r:id="rId105"/>
    <p:sldId id="367" r:id="rId10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3"/>
    <p:restoredTop sz="94699"/>
  </p:normalViewPr>
  <p:slideViewPr>
    <p:cSldViewPr snapToGrid="0" snapToObjects="1">
      <p:cViewPr varScale="1">
        <p:scale>
          <a:sx n="112" d="100"/>
          <a:sy n="112" d="100"/>
        </p:scale>
        <p:origin x="270" y="5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notesMaster" Target="notesMasters/notesMaster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viewProps" Target="viewProp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 morrow" userId="0b374ffc67ad6c1b" providerId="LiveId" clId="{715468CA-C1F7-480C-8372-849D0BD7DBCB}"/>
    <pc:docChg chg="undo custSel addSld delSld modSld sldOrd">
      <pc:chgData name="rich morrow" userId="0b374ffc67ad6c1b" providerId="LiveId" clId="{715468CA-C1F7-480C-8372-849D0BD7DBCB}" dt="2022-05-13T03:02:34.666" v="9859" actId="1076"/>
      <pc:docMkLst>
        <pc:docMk/>
      </pc:docMkLst>
      <pc:sldChg chg="modSp add mod modShow">
        <pc:chgData name="rich morrow" userId="0b374ffc67ad6c1b" providerId="LiveId" clId="{715468CA-C1F7-480C-8372-849D0BD7DBCB}" dt="2022-05-13T02:25:56.777" v="9524" actId="729"/>
        <pc:sldMkLst>
          <pc:docMk/>
          <pc:sldMk cId="3937064557" sldId="351"/>
        </pc:sldMkLst>
        <pc:spChg chg="mod">
          <ac:chgData name="rich morrow" userId="0b374ffc67ad6c1b" providerId="LiveId" clId="{715468CA-C1F7-480C-8372-849D0BD7DBCB}" dt="2022-05-13T02:24:38.594" v="9521" actId="20577"/>
          <ac:spMkLst>
            <pc:docMk/>
            <pc:sldMk cId="3937064557" sldId="351"/>
            <ac:spMk id="15" creationId="{5731B8C2-7EB4-468B-BC70-D55D24C21264}"/>
          </ac:spMkLst>
        </pc:spChg>
        <pc:spChg chg="mod">
          <ac:chgData name="rich morrow" userId="0b374ffc67ad6c1b" providerId="LiveId" clId="{715468CA-C1F7-480C-8372-849D0BD7DBCB}" dt="2022-05-13T02:25:30.609" v="9523"/>
          <ac:spMkLst>
            <pc:docMk/>
            <pc:sldMk cId="3937064557" sldId="351"/>
            <ac:spMk id="16" creationId="{D67A62B7-D2D9-40FC-8A8A-687F8127DE81}"/>
          </ac:spMkLst>
        </pc:spChg>
      </pc:sldChg>
      <pc:sldChg chg="ord">
        <pc:chgData name="rich morrow" userId="0b374ffc67ad6c1b" providerId="LiveId" clId="{715468CA-C1F7-480C-8372-849D0BD7DBCB}" dt="2022-05-13T02:21:08.059" v="9448"/>
        <pc:sldMkLst>
          <pc:docMk/>
          <pc:sldMk cId="744743705" sldId="364"/>
        </pc:sldMkLst>
      </pc:sldChg>
      <pc:sldChg chg="addSp modSp mod">
        <pc:chgData name="rich morrow" userId="0b374ffc67ad6c1b" providerId="LiveId" clId="{715468CA-C1F7-480C-8372-849D0BD7DBCB}" dt="2022-05-13T03:02:34.666" v="9859" actId="1076"/>
        <pc:sldMkLst>
          <pc:docMk/>
          <pc:sldMk cId="4006470845" sldId="367"/>
        </pc:sldMkLst>
        <pc:spChg chg="mod">
          <ac:chgData name="rich morrow" userId="0b374ffc67ad6c1b" providerId="LiveId" clId="{715468CA-C1F7-480C-8372-849D0BD7DBCB}" dt="2022-05-13T02:56:05.458" v="9856" actId="20577"/>
          <ac:spMkLst>
            <pc:docMk/>
            <pc:sldMk cId="4006470845" sldId="367"/>
            <ac:spMk id="3" creationId="{CF2DD48B-7915-4C97-A458-8C4E8D6D5339}"/>
          </ac:spMkLst>
        </pc:spChg>
        <pc:picChg chg="add mod">
          <ac:chgData name="rich morrow" userId="0b374ffc67ad6c1b" providerId="LiveId" clId="{715468CA-C1F7-480C-8372-849D0BD7DBCB}" dt="2022-05-13T03:02:34.666" v="9859" actId="1076"/>
          <ac:picMkLst>
            <pc:docMk/>
            <pc:sldMk cId="4006470845" sldId="367"/>
            <ac:picMk id="4" creationId="{A3DE000B-4BEF-7919-F04B-8AADD4F8DAE3}"/>
          </ac:picMkLst>
        </pc:picChg>
      </pc:sldChg>
      <pc:sldChg chg="add mod modShow">
        <pc:chgData name="rich morrow" userId="0b374ffc67ad6c1b" providerId="LiveId" clId="{715468CA-C1F7-480C-8372-849D0BD7DBCB}" dt="2022-05-13T02:25:56.777" v="9524" actId="729"/>
        <pc:sldMkLst>
          <pc:docMk/>
          <pc:sldMk cId="2737073175" sldId="373"/>
        </pc:sldMkLst>
      </pc:sldChg>
      <pc:sldChg chg="add mod modShow">
        <pc:chgData name="rich morrow" userId="0b374ffc67ad6c1b" providerId="LiveId" clId="{715468CA-C1F7-480C-8372-849D0BD7DBCB}" dt="2022-05-13T02:25:56.777" v="9524" actId="729"/>
        <pc:sldMkLst>
          <pc:docMk/>
          <pc:sldMk cId="1899748933" sldId="374"/>
        </pc:sldMkLst>
      </pc:sldChg>
      <pc:sldChg chg="add mod modShow">
        <pc:chgData name="rich morrow" userId="0b374ffc67ad6c1b" providerId="LiveId" clId="{715468CA-C1F7-480C-8372-849D0BD7DBCB}" dt="2022-05-13T02:25:56.777" v="9524" actId="729"/>
        <pc:sldMkLst>
          <pc:docMk/>
          <pc:sldMk cId="2741886259" sldId="375"/>
        </pc:sldMkLst>
      </pc:sldChg>
      <pc:sldChg chg="add mod modShow">
        <pc:chgData name="rich morrow" userId="0b374ffc67ad6c1b" providerId="LiveId" clId="{715468CA-C1F7-480C-8372-849D0BD7DBCB}" dt="2022-05-13T02:25:56.777" v="9524" actId="729"/>
        <pc:sldMkLst>
          <pc:docMk/>
          <pc:sldMk cId="1827076983" sldId="383"/>
        </pc:sldMkLst>
      </pc:sldChg>
      <pc:sldChg chg="add mod modShow">
        <pc:chgData name="rich morrow" userId="0b374ffc67ad6c1b" providerId="LiveId" clId="{715468CA-C1F7-480C-8372-849D0BD7DBCB}" dt="2022-05-13T02:25:56.777" v="9524" actId="729"/>
        <pc:sldMkLst>
          <pc:docMk/>
          <pc:sldMk cId="449180439" sldId="384"/>
        </pc:sldMkLst>
      </pc:sldChg>
      <pc:sldChg chg="add mod modShow">
        <pc:chgData name="rich morrow" userId="0b374ffc67ad6c1b" providerId="LiveId" clId="{715468CA-C1F7-480C-8372-849D0BD7DBCB}" dt="2022-05-13T02:25:56.777" v="9524" actId="729"/>
        <pc:sldMkLst>
          <pc:docMk/>
          <pc:sldMk cId="1766155449" sldId="385"/>
        </pc:sldMkLst>
      </pc:sldChg>
      <pc:sldChg chg="add mod modShow">
        <pc:chgData name="rich morrow" userId="0b374ffc67ad6c1b" providerId="LiveId" clId="{715468CA-C1F7-480C-8372-849D0BD7DBCB}" dt="2022-05-13T02:25:56.777" v="9524" actId="729"/>
        <pc:sldMkLst>
          <pc:docMk/>
          <pc:sldMk cId="3076441692" sldId="386"/>
        </pc:sldMkLst>
      </pc:sldChg>
      <pc:sldChg chg="modAnim">
        <pc:chgData name="rich morrow" userId="0b374ffc67ad6c1b" providerId="LiveId" clId="{715468CA-C1F7-480C-8372-849D0BD7DBCB}" dt="2022-05-13T02:29:52.410" v="9526"/>
        <pc:sldMkLst>
          <pc:docMk/>
          <pc:sldMk cId="1413957989" sldId="389"/>
        </pc:sldMkLst>
      </pc:sldChg>
      <pc:sldChg chg="modSp mod">
        <pc:chgData name="rich morrow" userId="0b374ffc67ad6c1b" providerId="LiveId" clId="{715468CA-C1F7-480C-8372-849D0BD7DBCB}" dt="2022-05-13T02:30:41.844" v="9558" actId="313"/>
        <pc:sldMkLst>
          <pc:docMk/>
          <pc:sldMk cId="1215908716" sldId="397"/>
        </pc:sldMkLst>
        <pc:spChg chg="mod">
          <ac:chgData name="rich morrow" userId="0b374ffc67ad6c1b" providerId="LiveId" clId="{715468CA-C1F7-480C-8372-849D0BD7DBCB}" dt="2022-05-13T02:30:41.844" v="9558" actId="313"/>
          <ac:spMkLst>
            <pc:docMk/>
            <pc:sldMk cId="1215908716" sldId="397"/>
            <ac:spMk id="3" creationId="{337825D7-5442-411E-9278-A03FA9F33817}"/>
          </ac:spMkLst>
        </pc:spChg>
      </pc:sldChg>
      <pc:sldChg chg="modSp mod">
        <pc:chgData name="rich morrow" userId="0b374ffc67ad6c1b" providerId="LiveId" clId="{715468CA-C1F7-480C-8372-849D0BD7DBCB}" dt="2022-05-13T02:30:07.733" v="9531" actId="313"/>
        <pc:sldMkLst>
          <pc:docMk/>
          <pc:sldMk cId="2578543843" sldId="398"/>
        </pc:sldMkLst>
        <pc:spChg chg="mod">
          <ac:chgData name="rich morrow" userId="0b374ffc67ad6c1b" providerId="LiveId" clId="{715468CA-C1F7-480C-8372-849D0BD7DBCB}" dt="2022-05-13T02:30:07.733" v="9531" actId="313"/>
          <ac:spMkLst>
            <pc:docMk/>
            <pc:sldMk cId="2578543843" sldId="398"/>
            <ac:spMk id="3" creationId="{337825D7-5442-411E-9278-A03FA9F33817}"/>
          </ac:spMkLst>
        </pc:spChg>
      </pc:sldChg>
      <pc:sldChg chg="modSp mod">
        <pc:chgData name="rich morrow" userId="0b374ffc67ad6c1b" providerId="LiveId" clId="{715468CA-C1F7-480C-8372-849D0BD7DBCB}" dt="2022-05-13T02:31:16.791" v="9566" actId="20577"/>
        <pc:sldMkLst>
          <pc:docMk/>
          <pc:sldMk cId="2405512091" sldId="399"/>
        </pc:sldMkLst>
        <pc:spChg chg="mod">
          <ac:chgData name="rich morrow" userId="0b374ffc67ad6c1b" providerId="LiveId" clId="{715468CA-C1F7-480C-8372-849D0BD7DBCB}" dt="2022-05-13T02:31:16.791" v="9566" actId="20577"/>
          <ac:spMkLst>
            <pc:docMk/>
            <pc:sldMk cId="2405512091" sldId="399"/>
            <ac:spMk id="3" creationId="{337825D7-5442-411E-9278-A03FA9F33817}"/>
          </ac:spMkLst>
        </pc:spChg>
      </pc:sldChg>
      <pc:sldChg chg="modSp mod">
        <pc:chgData name="rich morrow" userId="0b374ffc67ad6c1b" providerId="LiveId" clId="{715468CA-C1F7-480C-8372-849D0BD7DBCB}" dt="2022-05-13T02:32:40.689" v="9593" actId="20577"/>
        <pc:sldMkLst>
          <pc:docMk/>
          <pc:sldMk cId="792827210" sldId="400"/>
        </pc:sldMkLst>
        <pc:spChg chg="mod">
          <ac:chgData name="rich morrow" userId="0b374ffc67ad6c1b" providerId="LiveId" clId="{715468CA-C1F7-480C-8372-849D0BD7DBCB}" dt="2022-05-13T02:32:40.689" v="9593" actId="20577"/>
          <ac:spMkLst>
            <pc:docMk/>
            <pc:sldMk cId="792827210" sldId="400"/>
            <ac:spMk id="3" creationId="{337825D7-5442-411E-9278-A03FA9F33817}"/>
          </ac:spMkLst>
        </pc:spChg>
      </pc:sldChg>
      <pc:sldChg chg="modSp mod">
        <pc:chgData name="rich morrow" userId="0b374ffc67ad6c1b" providerId="LiveId" clId="{715468CA-C1F7-480C-8372-849D0BD7DBCB}" dt="2022-05-12T20:20:50.684" v="1234" actId="20577"/>
        <pc:sldMkLst>
          <pc:docMk/>
          <pc:sldMk cId="1830402308" sldId="401"/>
        </pc:sldMkLst>
        <pc:spChg chg="mod">
          <ac:chgData name="rich morrow" userId="0b374ffc67ad6c1b" providerId="LiveId" clId="{715468CA-C1F7-480C-8372-849D0BD7DBCB}" dt="2022-05-12T20:20:50.684" v="1234" actId="20577"/>
          <ac:spMkLst>
            <pc:docMk/>
            <pc:sldMk cId="1830402308" sldId="401"/>
            <ac:spMk id="3" creationId="{337825D7-5442-411E-9278-A03FA9F33817}"/>
          </ac:spMkLst>
        </pc:spChg>
      </pc:sldChg>
      <pc:sldChg chg="delSp modSp mod">
        <pc:chgData name="rich morrow" userId="0b374ffc67ad6c1b" providerId="LiveId" clId="{715468CA-C1F7-480C-8372-849D0BD7DBCB}" dt="2022-05-12T21:26:13.127" v="3260" actId="20577"/>
        <pc:sldMkLst>
          <pc:docMk/>
          <pc:sldMk cId="3013332494" sldId="402"/>
        </pc:sldMkLst>
        <pc:spChg chg="mod">
          <ac:chgData name="rich morrow" userId="0b374ffc67ad6c1b" providerId="LiveId" clId="{715468CA-C1F7-480C-8372-849D0BD7DBCB}" dt="2022-05-12T21:24:07.375" v="3012" actId="20577"/>
          <ac:spMkLst>
            <pc:docMk/>
            <pc:sldMk cId="3013332494" sldId="402"/>
            <ac:spMk id="2" creationId="{BD9FF156-7413-4731-AC7A-182ABE53404F}"/>
          </ac:spMkLst>
        </pc:spChg>
        <pc:spChg chg="mod">
          <ac:chgData name="rich morrow" userId="0b374ffc67ad6c1b" providerId="LiveId" clId="{715468CA-C1F7-480C-8372-849D0BD7DBCB}" dt="2022-05-12T21:26:13.127" v="3260" actId="20577"/>
          <ac:spMkLst>
            <pc:docMk/>
            <pc:sldMk cId="3013332494" sldId="402"/>
            <ac:spMk id="3" creationId="{337825D7-5442-411E-9278-A03FA9F33817}"/>
          </ac:spMkLst>
        </pc:spChg>
        <pc:picChg chg="del">
          <ac:chgData name="rich morrow" userId="0b374ffc67ad6c1b" providerId="LiveId" clId="{715468CA-C1F7-480C-8372-849D0BD7DBCB}" dt="2022-05-12T21:16:48.244" v="2450" actId="478"/>
          <ac:picMkLst>
            <pc:docMk/>
            <pc:sldMk cId="3013332494" sldId="402"/>
            <ac:picMk id="4" creationId="{308F9E53-84B9-01BF-2D8C-809DE9BE15A9}"/>
          </ac:picMkLst>
        </pc:picChg>
      </pc:sldChg>
      <pc:sldChg chg="modSp mod">
        <pc:chgData name="rich morrow" userId="0b374ffc67ad6c1b" providerId="LiveId" clId="{715468CA-C1F7-480C-8372-849D0BD7DBCB}" dt="2022-05-12T21:51:51.412" v="4935" actId="20577"/>
        <pc:sldMkLst>
          <pc:docMk/>
          <pc:sldMk cId="1151628006" sldId="403"/>
        </pc:sldMkLst>
        <pc:spChg chg="mod">
          <ac:chgData name="rich morrow" userId="0b374ffc67ad6c1b" providerId="LiveId" clId="{715468CA-C1F7-480C-8372-849D0BD7DBCB}" dt="2022-05-12T21:40:58.286" v="3936" actId="20577"/>
          <ac:spMkLst>
            <pc:docMk/>
            <pc:sldMk cId="1151628006" sldId="403"/>
            <ac:spMk id="2" creationId="{BD9FF156-7413-4731-AC7A-182ABE53404F}"/>
          </ac:spMkLst>
        </pc:spChg>
        <pc:spChg chg="mod">
          <ac:chgData name="rich morrow" userId="0b374ffc67ad6c1b" providerId="LiveId" clId="{715468CA-C1F7-480C-8372-849D0BD7DBCB}" dt="2022-05-12T21:51:51.412" v="4935" actId="20577"/>
          <ac:spMkLst>
            <pc:docMk/>
            <pc:sldMk cId="1151628006" sldId="403"/>
            <ac:spMk id="3" creationId="{337825D7-5442-411E-9278-A03FA9F33817}"/>
          </ac:spMkLst>
        </pc:spChg>
      </pc:sldChg>
      <pc:sldChg chg="modSp mod">
        <pc:chgData name="rich morrow" userId="0b374ffc67ad6c1b" providerId="LiveId" clId="{715468CA-C1F7-480C-8372-849D0BD7DBCB}" dt="2022-05-12T21:54:02.580" v="4964" actId="20577"/>
        <pc:sldMkLst>
          <pc:docMk/>
          <pc:sldMk cId="1617689733" sldId="404"/>
        </pc:sldMkLst>
        <pc:spChg chg="mod">
          <ac:chgData name="rich morrow" userId="0b374ffc67ad6c1b" providerId="LiveId" clId="{715468CA-C1F7-480C-8372-849D0BD7DBCB}" dt="2022-05-12T21:54:02.580" v="4964" actId="20577"/>
          <ac:spMkLst>
            <pc:docMk/>
            <pc:sldMk cId="1617689733" sldId="404"/>
            <ac:spMk id="2" creationId="{8BBC3495-B5C6-47D7-986C-37BE832B0DF9}"/>
          </ac:spMkLst>
        </pc:spChg>
      </pc:sldChg>
      <pc:sldChg chg="addSp modSp mod modAnim modNotesTx">
        <pc:chgData name="rich morrow" userId="0b374ffc67ad6c1b" providerId="LiveId" clId="{715468CA-C1F7-480C-8372-849D0BD7DBCB}" dt="2022-05-13T02:38:22.868" v="9594" actId="20577"/>
        <pc:sldMkLst>
          <pc:docMk/>
          <pc:sldMk cId="778079719" sldId="407"/>
        </pc:sldMkLst>
        <pc:spChg chg="mod">
          <ac:chgData name="rich morrow" userId="0b374ffc67ad6c1b" providerId="LiveId" clId="{715468CA-C1F7-480C-8372-849D0BD7DBCB}" dt="2022-05-13T02:38:22.868" v="9594" actId="20577"/>
          <ac:spMkLst>
            <pc:docMk/>
            <pc:sldMk cId="778079719" sldId="407"/>
            <ac:spMk id="3" creationId="{337825D7-5442-411E-9278-A03FA9F33817}"/>
          </ac:spMkLst>
        </pc:spChg>
        <pc:spChg chg="add mod">
          <ac:chgData name="rich morrow" userId="0b374ffc67ad6c1b" providerId="LiveId" clId="{715468CA-C1F7-480C-8372-849D0BD7DBCB}" dt="2022-05-12T22:02:35.769" v="5567" actId="1076"/>
          <ac:spMkLst>
            <pc:docMk/>
            <pc:sldMk cId="778079719" sldId="407"/>
            <ac:spMk id="5" creationId="{E1E62014-A4FC-EFF7-84FB-2940D13C49C0}"/>
          </ac:spMkLst>
        </pc:spChg>
      </pc:sldChg>
      <pc:sldChg chg="addSp delSp modSp mod modAnim modNotesTx">
        <pc:chgData name="rich morrow" userId="0b374ffc67ad6c1b" providerId="LiveId" clId="{715468CA-C1F7-480C-8372-849D0BD7DBCB}" dt="2022-05-12T22:15:23.631" v="5620"/>
        <pc:sldMkLst>
          <pc:docMk/>
          <pc:sldMk cId="4169141767" sldId="408"/>
        </pc:sldMkLst>
        <pc:spChg chg="del">
          <ac:chgData name="rich morrow" userId="0b374ffc67ad6c1b" providerId="LiveId" clId="{715468CA-C1F7-480C-8372-849D0BD7DBCB}" dt="2022-05-12T22:09:41.290" v="5585" actId="478"/>
          <ac:spMkLst>
            <pc:docMk/>
            <pc:sldMk cId="4169141767" sldId="408"/>
            <ac:spMk id="3" creationId="{337825D7-5442-411E-9278-A03FA9F33817}"/>
          </ac:spMkLst>
        </pc:spChg>
        <pc:spChg chg="add del mod">
          <ac:chgData name="rich morrow" userId="0b374ffc67ad6c1b" providerId="LiveId" clId="{715468CA-C1F7-480C-8372-849D0BD7DBCB}" dt="2022-05-12T22:09:45.581" v="5586" actId="478"/>
          <ac:spMkLst>
            <pc:docMk/>
            <pc:sldMk cId="4169141767" sldId="408"/>
            <ac:spMk id="5" creationId="{E224B1A3-D8E4-F82E-8EE2-6277F026A3F1}"/>
          </ac:spMkLst>
        </pc:spChg>
        <pc:spChg chg="add mod">
          <ac:chgData name="rich morrow" userId="0b374ffc67ad6c1b" providerId="LiveId" clId="{715468CA-C1F7-480C-8372-849D0BD7DBCB}" dt="2022-05-12T22:14:59.272" v="5609" actId="1076"/>
          <ac:spMkLst>
            <pc:docMk/>
            <pc:sldMk cId="4169141767" sldId="408"/>
            <ac:spMk id="6" creationId="{3AA94CF4-2994-26EB-2C53-CEE45B60B60D}"/>
          </ac:spMkLst>
        </pc:spChg>
        <pc:spChg chg="add mod">
          <ac:chgData name="rich morrow" userId="0b374ffc67ad6c1b" providerId="LiveId" clId="{715468CA-C1F7-480C-8372-849D0BD7DBCB}" dt="2022-05-12T22:15:11.080" v="5618" actId="20577"/>
          <ac:spMkLst>
            <pc:docMk/>
            <pc:sldMk cId="4169141767" sldId="408"/>
            <ac:spMk id="8" creationId="{5AD5C030-F477-445A-17D5-C6FAFE48F7DA}"/>
          </ac:spMkLst>
        </pc:spChg>
        <pc:picChg chg="add mod">
          <ac:chgData name="rich morrow" userId="0b374ffc67ad6c1b" providerId="LiveId" clId="{715468CA-C1F7-480C-8372-849D0BD7DBCB}" dt="2022-05-12T22:14:11.874" v="5602"/>
          <ac:picMkLst>
            <pc:docMk/>
            <pc:sldMk cId="4169141767" sldId="408"/>
            <ac:picMk id="4098" creationId="{D816E28C-87FF-5557-274E-7BE80AED3664}"/>
          </ac:picMkLst>
        </pc:picChg>
      </pc:sldChg>
      <pc:sldChg chg="del">
        <pc:chgData name="rich morrow" userId="0b374ffc67ad6c1b" providerId="LiveId" clId="{715468CA-C1F7-480C-8372-849D0BD7DBCB}" dt="2022-05-12T22:34:17.428" v="5997" actId="47"/>
        <pc:sldMkLst>
          <pc:docMk/>
          <pc:sldMk cId="4213828340" sldId="409"/>
        </pc:sldMkLst>
      </pc:sldChg>
      <pc:sldChg chg="addSp delSp modSp mod">
        <pc:chgData name="rich morrow" userId="0b374ffc67ad6c1b" providerId="LiveId" clId="{715468CA-C1F7-480C-8372-849D0BD7DBCB}" dt="2022-05-12T22:39:07.200" v="6393" actId="20577"/>
        <pc:sldMkLst>
          <pc:docMk/>
          <pc:sldMk cId="995937936" sldId="410"/>
        </pc:sldMkLst>
        <pc:spChg chg="mod">
          <ac:chgData name="rich morrow" userId="0b374ffc67ad6c1b" providerId="LiveId" clId="{715468CA-C1F7-480C-8372-849D0BD7DBCB}" dt="2022-05-12T22:39:07.200" v="6393" actId="20577"/>
          <ac:spMkLst>
            <pc:docMk/>
            <pc:sldMk cId="995937936" sldId="410"/>
            <ac:spMk id="3" creationId="{337825D7-5442-411E-9278-A03FA9F33817}"/>
          </ac:spMkLst>
        </pc:spChg>
        <pc:spChg chg="add del mod">
          <ac:chgData name="rich morrow" userId="0b374ffc67ad6c1b" providerId="LiveId" clId="{715468CA-C1F7-480C-8372-849D0BD7DBCB}" dt="2022-05-12T22:24:34.271" v="5710" actId="478"/>
          <ac:spMkLst>
            <pc:docMk/>
            <pc:sldMk cId="995937936" sldId="410"/>
            <ac:spMk id="24" creationId="{C1F0D685-AD92-8EBE-3A16-701B053A6DE5}"/>
          </ac:spMkLst>
        </pc:spChg>
        <pc:grpChg chg="mod">
          <ac:chgData name="rich morrow" userId="0b374ffc67ad6c1b" providerId="LiveId" clId="{715468CA-C1F7-480C-8372-849D0BD7DBCB}" dt="2022-05-12T22:23:48.489" v="5681"/>
          <ac:grpSpMkLst>
            <pc:docMk/>
            <pc:sldMk cId="995937936" sldId="410"/>
            <ac:grpSpMk id="7" creationId="{AA206568-17A3-A678-51FC-42DD4074E6A8}"/>
          </ac:grpSpMkLst>
        </pc:grpChg>
        <pc:inkChg chg="add mod">
          <ac:chgData name="rich morrow" userId="0b374ffc67ad6c1b" providerId="LiveId" clId="{715468CA-C1F7-480C-8372-849D0BD7DBCB}" dt="2022-05-12T22:23:48.489" v="5681"/>
          <ac:inkMkLst>
            <pc:docMk/>
            <pc:sldMk cId="995937936" sldId="410"/>
            <ac:inkMk id="5" creationId="{7612ADE7-D3BD-B5F5-1221-14BDD3F93B48}"/>
          </ac:inkMkLst>
        </pc:inkChg>
        <pc:inkChg chg="add mod">
          <ac:chgData name="rich morrow" userId="0b374ffc67ad6c1b" providerId="LiveId" clId="{715468CA-C1F7-480C-8372-849D0BD7DBCB}" dt="2022-05-12T22:23:48.489" v="5681"/>
          <ac:inkMkLst>
            <pc:docMk/>
            <pc:sldMk cId="995937936" sldId="410"/>
            <ac:inkMk id="6" creationId="{C97AAF1E-1BE9-85A0-5821-1CE0FB70583D}"/>
          </ac:inkMkLst>
        </pc:inkChg>
        <pc:inkChg chg="add">
          <ac:chgData name="rich morrow" userId="0b374ffc67ad6c1b" providerId="LiveId" clId="{715468CA-C1F7-480C-8372-849D0BD7DBCB}" dt="2022-05-12T22:23:48.497" v="5682" actId="9405"/>
          <ac:inkMkLst>
            <pc:docMk/>
            <pc:sldMk cId="995937936" sldId="410"/>
            <ac:inkMk id="8" creationId="{4EF8ED2B-5B5C-4946-847D-17C3E56E8C3B}"/>
          </ac:inkMkLst>
        </pc:inkChg>
        <pc:inkChg chg="add">
          <ac:chgData name="rich morrow" userId="0b374ffc67ad6c1b" providerId="LiveId" clId="{715468CA-C1F7-480C-8372-849D0BD7DBCB}" dt="2022-05-12T22:23:51.826" v="5683" actId="9405"/>
          <ac:inkMkLst>
            <pc:docMk/>
            <pc:sldMk cId="995937936" sldId="410"/>
            <ac:inkMk id="9" creationId="{5188939A-3E47-DC7D-AF1C-AC5E4AD4E4D4}"/>
          </ac:inkMkLst>
        </pc:inkChg>
        <pc:inkChg chg="add">
          <ac:chgData name="rich morrow" userId="0b374ffc67ad6c1b" providerId="LiveId" clId="{715468CA-C1F7-480C-8372-849D0BD7DBCB}" dt="2022-05-12T22:23:52.436" v="5684" actId="9405"/>
          <ac:inkMkLst>
            <pc:docMk/>
            <pc:sldMk cId="995937936" sldId="410"/>
            <ac:inkMk id="10" creationId="{3004323C-464B-D22E-E9C6-4368B4ED79AC}"/>
          </ac:inkMkLst>
        </pc:inkChg>
        <pc:inkChg chg="add">
          <ac:chgData name="rich morrow" userId="0b374ffc67ad6c1b" providerId="LiveId" clId="{715468CA-C1F7-480C-8372-849D0BD7DBCB}" dt="2022-05-12T22:23:52.986" v="5685" actId="9405"/>
          <ac:inkMkLst>
            <pc:docMk/>
            <pc:sldMk cId="995937936" sldId="410"/>
            <ac:inkMk id="11" creationId="{BA333A10-3682-FDAD-47A6-C996839BEE04}"/>
          </ac:inkMkLst>
        </pc:inkChg>
        <pc:inkChg chg="add">
          <ac:chgData name="rich morrow" userId="0b374ffc67ad6c1b" providerId="LiveId" clId="{715468CA-C1F7-480C-8372-849D0BD7DBCB}" dt="2022-05-12T22:23:53.493" v="5686" actId="9405"/>
          <ac:inkMkLst>
            <pc:docMk/>
            <pc:sldMk cId="995937936" sldId="410"/>
            <ac:inkMk id="12" creationId="{917CF943-2EDC-62FB-FB2B-88C21F73EB8B}"/>
          </ac:inkMkLst>
        </pc:inkChg>
        <pc:inkChg chg="add">
          <ac:chgData name="rich morrow" userId="0b374ffc67ad6c1b" providerId="LiveId" clId="{715468CA-C1F7-480C-8372-849D0BD7DBCB}" dt="2022-05-12T22:23:54.197" v="5687" actId="9405"/>
          <ac:inkMkLst>
            <pc:docMk/>
            <pc:sldMk cId="995937936" sldId="410"/>
            <ac:inkMk id="13" creationId="{C78400E7-4662-59B5-17AA-0F8A1BF8B67C}"/>
          </ac:inkMkLst>
        </pc:inkChg>
        <pc:inkChg chg="add">
          <ac:chgData name="rich morrow" userId="0b374ffc67ad6c1b" providerId="LiveId" clId="{715468CA-C1F7-480C-8372-849D0BD7DBCB}" dt="2022-05-12T22:23:56.285" v="5688" actId="9405"/>
          <ac:inkMkLst>
            <pc:docMk/>
            <pc:sldMk cId="995937936" sldId="410"/>
            <ac:inkMk id="14" creationId="{2AC7C20A-5E66-FACD-4777-8A7650C3DB42}"/>
          </ac:inkMkLst>
        </pc:inkChg>
        <pc:inkChg chg="add">
          <ac:chgData name="rich morrow" userId="0b374ffc67ad6c1b" providerId="LiveId" clId="{715468CA-C1F7-480C-8372-849D0BD7DBCB}" dt="2022-05-12T22:23:57.703" v="5689" actId="9405"/>
          <ac:inkMkLst>
            <pc:docMk/>
            <pc:sldMk cId="995937936" sldId="410"/>
            <ac:inkMk id="15" creationId="{4487D80F-7FDA-662C-1A2F-5B5DE68001A0}"/>
          </ac:inkMkLst>
        </pc:inkChg>
        <pc:inkChg chg="add">
          <ac:chgData name="rich morrow" userId="0b374ffc67ad6c1b" providerId="LiveId" clId="{715468CA-C1F7-480C-8372-849D0BD7DBCB}" dt="2022-05-12T22:23:58.302" v="5690" actId="9405"/>
          <ac:inkMkLst>
            <pc:docMk/>
            <pc:sldMk cId="995937936" sldId="410"/>
            <ac:inkMk id="16" creationId="{45CE276F-7656-8D2B-A9DB-E8641E30B27C}"/>
          </ac:inkMkLst>
        </pc:inkChg>
        <pc:inkChg chg="add">
          <ac:chgData name="rich morrow" userId="0b374ffc67ad6c1b" providerId="LiveId" clId="{715468CA-C1F7-480C-8372-849D0BD7DBCB}" dt="2022-05-12T22:23:58.679" v="5691" actId="9405"/>
          <ac:inkMkLst>
            <pc:docMk/>
            <pc:sldMk cId="995937936" sldId="410"/>
            <ac:inkMk id="17" creationId="{D33560A2-C08A-28F3-DAC5-25863DED8975}"/>
          </ac:inkMkLst>
        </pc:inkChg>
        <pc:inkChg chg="add">
          <ac:chgData name="rich morrow" userId="0b374ffc67ad6c1b" providerId="LiveId" clId="{715468CA-C1F7-480C-8372-849D0BD7DBCB}" dt="2022-05-12T22:23:59.117" v="5692" actId="9405"/>
          <ac:inkMkLst>
            <pc:docMk/>
            <pc:sldMk cId="995937936" sldId="410"/>
            <ac:inkMk id="18" creationId="{567A7DBD-D6C7-1204-A4C8-61F2CAB20838}"/>
          </ac:inkMkLst>
        </pc:inkChg>
        <pc:inkChg chg="add del">
          <ac:chgData name="rich morrow" userId="0b374ffc67ad6c1b" providerId="LiveId" clId="{715468CA-C1F7-480C-8372-849D0BD7DBCB}" dt="2022-05-12T22:24:10.355" v="5704" actId="9405"/>
          <ac:inkMkLst>
            <pc:docMk/>
            <pc:sldMk cId="995937936" sldId="410"/>
            <ac:inkMk id="19" creationId="{C790C81E-2573-053B-01AD-0F09C4E5845F}"/>
          </ac:inkMkLst>
        </pc:inkChg>
        <pc:inkChg chg="add del">
          <ac:chgData name="rich morrow" userId="0b374ffc67ad6c1b" providerId="LiveId" clId="{715468CA-C1F7-480C-8372-849D0BD7DBCB}" dt="2022-05-12T22:24:10.001" v="5703" actId="9405"/>
          <ac:inkMkLst>
            <pc:docMk/>
            <pc:sldMk cId="995937936" sldId="410"/>
            <ac:inkMk id="20" creationId="{12143CD8-B7FF-7974-62C4-FFE4C01A1FEB}"/>
          </ac:inkMkLst>
        </pc:inkChg>
        <pc:inkChg chg="add del">
          <ac:chgData name="rich morrow" userId="0b374ffc67ad6c1b" providerId="LiveId" clId="{715468CA-C1F7-480C-8372-849D0BD7DBCB}" dt="2022-05-12T22:24:09.681" v="5702" actId="9405"/>
          <ac:inkMkLst>
            <pc:docMk/>
            <pc:sldMk cId="995937936" sldId="410"/>
            <ac:inkMk id="21" creationId="{57AAC26A-0C00-11CA-887F-CC19A189AA27}"/>
          </ac:inkMkLst>
        </pc:inkChg>
        <pc:inkChg chg="add del">
          <ac:chgData name="rich morrow" userId="0b374ffc67ad6c1b" providerId="LiveId" clId="{715468CA-C1F7-480C-8372-849D0BD7DBCB}" dt="2022-05-12T22:24:09.291" v="5701" actId="9405"/>
          <ac:inkMkLst>
            <pc:docMk/>
            <pc:sldMk cId="995937936" sldId="410"/>
            <ac:inkMk id="22" creationId="{166C6AE1-3913-F3AB-6900-740C3E449599}"/>
          </ac:inkMkLst>
        </pc:inkChg>
        <pc:inkChg chg="add del">
          <ac:chgData name="rich morrow" userId="0b374ffc67ad6c1b" providerId="LiveId" clId="{715468CA-C1F7-480C-8372-849D0BD7DBCB}" dt="2022-05-12T22:24:08.874" v="5700" actId="9405"/>
          <ac:inkMkLst>
            <pc:docMk/>
            <pc:sldMk cId="995937936" sldId="410"/>
            <ac:inkMk id="23" creationId="{56F6B0E7-1640-4AC4-BBC3-61C3FD7C151B}"/>
          </ac:inkMkLst>
        </pc:inkChg>
      </pc:sldChg>
      <pc:sldChg chg="modSp mod">
        <pc:chgData name="rich morrow" userId="0b374ffc67ad6c1b" providerId="LiveId" clId="{715468CA-C1F7-480C-8372-849D0BD7DBCB}" dt="2022-05-12T22:41:42.367" v="6554" actId="20577"/>
        <pc:sldMkLst>
          <pc:docMk/>
          <pc:sldMk cId="583136926" sldId="411"/>
        </pc:sldMkLst>
        <pc:spChg chg="mod">
          <ac:chgData name="rich morrow" userId="0b374ffc67ad6c1b" providerId="LiveId" clId="{715468CA-C1F7-480C-8372-849D0BD7DBCB}" dt="2022-05-12T22:41:42.367" v="6554" actId="20577"/>
          <ac:spMkLst>
            <pc:docMk/>
            <pc:sldMk cId="583136926" sldId="411"/>
            <ac:spMk id="3" creationId="{337825D7-5442-411E-9278-A03FA9F33817}"/>
          </ac:spMkLst>
        </pc:spChg>
      </pc:sldChg>
      <pc:sldChg chg="addSp delSp modSp mod">
        <pc:chgData name="rich morrow" userId="0b374ffc67ad6c1b" providerId="LiveId" clId="{715468CA-C1F7-480C-8372-849D0BD7DBCB}" dt="2022-05-13T01:38:55.447" v="7365" actId="20577"/>
        <pc:sldMkLst>
          <pc:docMk/>
          <pc:sldMk cId="1928456580" sldId="412"/>
        </pc:sldMkLst>
        <pc:spChg chg="mod">
          <ac:chgData name="rich morrow" userId="0b374ffc67ad6c1b" providerId="LiveId" clId="{715468CA-C1F7-480C-8372-849D0BD7DBCB}" dt="2022-05-13T01:38:55.447" v="7365" actId="20577"/>
          <ac:spMkLst>
            <pc:docMk/>
            <pc:sldMk cId="1928456580" sldId="412"/>
            <ac:spMk id="3" creationId="{337825D7-5442-411E-9278-A03FA9F33817}"/>
          </ac:spMkLst>
        </pc:spChg>
        <pc:spChg chg="add del mod">
          <ac:chgData name="rich morrow" userId="0b374ffc67ad6c1b" providerId="LiveId" clId="{715468CA-C1F7-480C-8372-849D0BD7DBCB}" dt="2022-05-13T01:32:50.442" v="6969" actId="767"/>
          <ac:spMkLst>
            <pc:docMk/>
            <pc:sldMk cId="1928456580" sldId="412"/>
            <ac:spMk id="9" creationId="{D480FD47-75F6-0CB5-8A35-2461C2B0F3B7}"/>
          </ac:spMkLst>
        </pc:spChg>
        <pc:grpChg chg="mod">
          <ac:chgData name="rich morrow" userId="0b374ffc67ad6c1b" providerId="LiveId" clId="{715468CA-C1F7-480C-8372-849D0BD7DBCB}" dt="2022-05-13T01:32:38.365" v="6961"/>
          <ac:grpSpMkLst>
            <pc:docMk/>
            <pc:sldMk cId="1928456580" sldId="412"/>
            <ac:grpSpMk id="7" creationId="{69AB3E7B-D61E-F32A-7CA1-264ACC0A65DA}"/>
          </ac:grpSpMkLst>
        </pc:grpChg>
        <pc:inkChg chg="add del mod">
          <ac:chgData name="rich morrow" userId="0b374ffc67ad6c1b" providerId="LiveId" clId="{715468CA-C1F7-480C-8372-849D0BD7DBCB}" dt="2022-05-13T01:32:50.935" v="6970" actId="9405"/>
          <ac:inkMkLst>
            <pc:docMk/>
            <pc:sldMk cId="1928456580" sldId="412"/>
            <ac:inkMk id="5" creationId="{DF0E2040-D203-EA0E-0F17-7815BFFE465D}"/>
          </ac:inkMkLst>
        </pc:inkChg>
        <pc:inkChg chg="add del mod">
          <ac:chgData name="rich morrow" userId="0b374ffc67ad6c1b" providerId="LiveId" clId="{715468CA-C1F7-480C-8372-849D0BD7DBCB}" dt="2022-05-13T01:32:38.365" v="6961"/>
          <ac:inkMkLst>
            <pc:docMk/>
            <pc:sldMk cId="1928456580" sldId="412"/>
            <ac:inkMk id="6" creationId="{0DAEE74B-7D15-1F6A-7B65-3E04089003FE}"/>
          </ac:inkMkLst>
        </pc:inkChg>
        <pc:inkChg chg="add del">
          <ac:chgData name="rich morrow" userId="0b374ffc67ad6c1b" providerId="LiveId" clId="{715468CA-C1F7-480C-8372-849D0BD7DBCB}" dt="2022-05-13T01:32:37.959" v="6959" actId="9405"/>
          <ac:inkMkLst>
            <pc:docMk/>
            <pc:sldMk cId="1928456580" sldId="412"/>
            <ac:inkMk id="8" creationId="{962555AE-EEEF-E1B3-A56C-16C68A23B932}"/>
          </ac:inkMkLst>
        </pc:inkChg>
      </pc:sldChg>
      <pc:sldChg chg="addSp delSp modSp mod">
        <pc:chgData name="rich morrow" userId="0b374ffc67ad6c1b" providerId="LiveId" clId="{715468CA-C1F7-480C-8372-849D0BD7DBCB}" dt="2022-05-13T02:08:52.683" v="8661" actId="1076"/>
        <pc:sldMkLst>
          <pc:docMk/>
          <pc:sldMk cId="699124194" sldId="413"/>
        </pc:sldMkLst>
        <pc:spChg chg="del">
          <ac:chgData name="rich morrow" userId="0b374ffc67ad6c1b" providerId="LiveId" clId="{715468CA-C1F7-480C-8372-849D0BD7DBCB}" dt="2022-05-13T01:40:50.872" v="7366" actId="478"/>
          <ac:spMkLst>
            <pc:docMk/>
            <pc:sldMk cId="699124194" sldId="413"/>
            <ac:spMk id="3" creationId="{337825D7-5442-411E-9278-A03FA9F33817}"/>
          </ac:spMkLst>
        </pc:spChg>
        <pc:spChg chg="mod">
          <ac:chgData name="rich morrow" userId="0b374ffc67ad6c1b" providerId="LiveId" clId="{715468CA-C1F7-480C-8372-849D0BD7DBCB}" dt="2022-05-13T02:08:52.683" v="8661" actId="1076"/>
          <ac:spMkLst>
            <pc:docMk/>
            <pc:sldMk cId="699124194" sldId="413"/>
            <ac:spMk id="9" creationId="{2807E5CA-E7D8-59D0-3219-170AC0CD88E3}"/>
          </ac:spMkLst>
        </pc:spChg>
        <pc:spChg chg="mod">
          <ac:chgData name="rich morrow" userId="0b374ffc67ad6c1b" providerId="LiveId" clId="{715468CA-C1F7-480C-8372-849D0BD7DBCB}" dt="2022-05-13T02:08:52.683" v="8661" actId="1076"/>
          <ac:spMkLst>
            <pc:docMk/>
            <pc:sldMk cId="699124194" sldId="413"/>
            <ac:spMk id="10" creationId="{EF126333-A325-A19B-4D79-ED2F7921C084}"/>
          </ac:spMkLst>
        </pc:spChg>
        <pc:spChg chg="mod">
          <ac:chgData name="rich morrow" userId="0b374ffc67ad6c1b" providerId="LiveId" clId="{715468CA-C1F7-480C-8372-849D0BD7DBCB}" dt="2022-05-13T02:08:52.683" v="8661" actId="1076"/>
          <ac:spMkLst>
            <pc:docMk/>
            <pc:sldMk cId="699124194" sldId="413"/>
            <ac:spMk id="11" creationId="{C63FAEF7-DFB0-FD68-6415-12FE616AA9B8}"/>
          </ac:spMkLst>
        </pc:spChg>
        <pc:spChg chg="mod">
          <ac:chgData name="rich morrow" userId="0b374ffc67ad6c1b" providerId="LiveId" clId="{715468CA-C1F7-480C-8372-849D0BD7DBCB}" dt="2022-05-13T02:08:52.683" v="8661" actId="1076"/>
          <ac:spMkLst>
            <pc:docMk/>
            <pc:sldMk cId="699124194" sldId="413"/>
            <ac:spMk id="12" creationId="{89C3DDD6-B1A7-70BF-A939-97479F28C129}"/>
          </ac:spMkLst>
        </pc:spChg>
        <pc:spChg chg="add del mod">
          <ac:chgData name="rich morrow" userId="0b374ffc67ad6c1b" providerId="LiveId" clId="{715468CA-C1F7-480C-8372-849D0BD7DBCB}" dt="2022-05-13T01:40:52.961" v="7367" actId="478"/>
          <ac:spMkLst>
            <pc:docMk/>
            <pc:sldMk cId="699124194" sldId="413"/>
            <ac:spMk id="13" creationId="{7805371C-B278-B3F9-A7FE-D0EC2123908F}"/>
          </ac:spMkLst>
        </pc:spChg>
        <pc:picChg chg="mod">
          <ac:chgData name="rich morrow" userId="0b374ffc67ad6c1b" providerId="LiveId" clId="{715468CA-C1F7-480C-8372-849D0BD7DBCB}" dt="2022-05-13T02:08:52.683" v="8661" actId="1076"/>
          <ac:picMkLst>
            <pc:docMk/>
            <pc:sldMk cId="699124194" sldId="413"/>
            <ac:picMk id="5" creationId="{04091A72-CB2D-708C-2FEC-5B07EAA74D1F}"/>
          </ac:picMkLst>
        </pc:picChg>
        <pc:picChg chg="mod">
          <ac:chgData name="rich morrow" userId="0b374ffc67ad6c1b" providerId="LiveId" clId="{715468CA-C1F7-480C-8372-849D0BD7DBCB}" dt="2022-05-13T02:08:52.683" v="8661" actId="1076"/>
          <ac:picMkLst>
            <pc:docMk/>
            <pc:sldMk cId="699124194" sldId="413"/>
            <ac:picMk id="6" creationId="{4AB3D8AE-C17F-47BB-E35D-3B0534B6F781}"/>
          </ac:picMkLst>
        </pc:picChg>
        <pc:picChg chg="mod">
          <ac:chgData name="rich morrow" userId="0b374ffc67ad6c1b" providerId="LiveId" clId="{715468CA-C1F7-480C-8372-849D0BD7DBCB}" dt="2022-05-13T02:08:52.683" v="8661" actId="1076"/>
          <ac:picMkLst>
            <pc:docMk/>
            <pc:sldMk cId="699124194" sldId="413"/>
            <ac:picMk id="7" creationId="{70F6C38A-397B-2098-DA72-BB686322B8C4}"/>
          </ac:picMkLst>
        </pc:picChg>
        <pc:picChg chg="mod">
          <ac:chgData name="rich morrow" userId="0b374ffc67ad6c1b" providerId="LiveId" clId="{715468CA-C1F7-480C-8372-849D0BD7DBCB}" dt="2022-05-13T02:08:52.683" v="8661" actId="1076"/>
          <ac:picMkLst>
            <pc:docMk/>
            <pc:sldMk cId="699124194" sldId="413"/>
            <ac:picMk id="8" creationId="{20767F90-A117-1B7E-4430-A713D7394D79}"/>
          </ac:picMkLst>
        </pc:picChg>
      </pc:sldChg>
      <pc:sldChg chg="addSp delSp modSp mod">
        <pc:chgData name="rich morrow" userId="0b374ffc67ad6c1b" providerId="LiveId" clId="{715468CA-C1F7-480C-8372-849D0BD7DBCB}" dt="2022-05-13T02:44:12.389" v="9789" actId="1076"/>
        <pc:sldMkLst>
          <pc:docMk/>
          <pc:sldMk cId="1697102211" sldId="414"/>
        </pc:sldMkLst>
        <pc:spChg chg="mod">
          <ac:chgData name="rich morrow" userId="0b374ffc67ad6c1b" providerId="LiveId" clId="{715468CA-C1F7-480C-8372-849D0BD7DBCB}" dt="2022-05-12T23:20:42.540" v="6909" actId="6549"/>
          <ac:spMkLst>
            <pc:docMk/>
            <pc:sldMk cId="1697102211" sldId="414"/>
            <ac:spMk id="2" creationId="{BD9FF156-7413-4731-AC7A-182ABE53404F}"/>
          </ac:spMkLst>
        </pc:spChg>
        <pc:spChg chg="del mod">
          <ac:chgData name="rich morrow" userId="0b374ffc67ad6c1b" providerId="LiveId" clId="{715468CA-C1F7-480C-8372-849D0BD7DBCB}" dt="2022-05-13T01:58:02.255" v="8092" actId="478"/>
          <ac:spMkLst>
            <pc:docMk/>
            <pc:sldMk cId="1697102211" sldId="414"/>
            <ac:spMk id="3" creationId="{337825D7-5442-411E-9278-A03FA9F33817}"/>
          </ac:spMkLst>
        </pc:spChg>
        <pc:spChg chg="add del mod">
          <ac:chgData name="rich morrow" userId="0b374ffc67ad6c1b" providerId="LiveId" clId="{715468CA-C1F7-480C-8372-849D0BD7DBCB}" dt="2022-05-13T01:58:06.098" v="8093" actId="478"/>
          <ac:spMkLst>
            <pc:docMk/>
            <pc:sldMk cId="1697102211" sldId="414"/>
            <ac:spMk id="5" creationId="{90599AD7-F0A0-5B71-648F-1C7F259A63F5}"/>
          </ac:spMkLst>
        </pc:spChg>
        <pc:graphicFrameChg chg="add del">
          <ac:chgData name="rich morrow" userId="0b374ffc67ad6c1b" providerId="LiveId" clId="{715468CA-C1F7-480C-8372-849D0BD7DBCB}" dt="2022-05-13T01:58:34.179" v="8095" actId="478"/>
          <ac:graphicFrameMkLst>
            <pc:docMk/>
            <pc:sldMk cId="1697102211" sldId="414"/>
            <ac:graphicFrameMk id="6" creationId="{E77700B1-ABC4-B733-976C-1A4BA67A82D4}"/>
          </ac:graphicFrameMkLst>
        </pc:graphicFrameChg>
        <pc:graphicFrameChg chg="add del">
          <ac:chgData name="rich morrow" userId="0b374ffc67ad6c1b" providerId="LiveId" clId="{715468CA-C1F7-480C-8372-849D0BD7DBCB}" dt="2022-05-13T01:58:55.603" v="8097" actId="478"/>
          <ac:graphicFrameMkLst>
            <pc:docMk/>
            <pc:sldMk cId="1697102211" sldId="414"/>
            <ac:graphicFrameMk id="7" creationId="{B13CBA74-07FF-4E4B-81E8-BBE000A82B46}"/>
          </ac:graphicFrameMkLst>
        </pc:graphicFrameChg>
        <pc:graphicFrameChg chg="add del modGraphic">
          <ac:chgData name="rich morrow" userId="0b374ffc67ad6c1b" providerId="LiveId" clId="{715468CA-C1F7-480C-8372-849D0BD7DBCB}" dt="2022-05-13T01:59:20.857" v="8117" actId="478"/>
          <ac:graphicFrameMkLst>
            <pc:docMk/>
            <pc:sldMk cId="1697102211" sldId="414"/>
            <ac:graphicFrameMk id="8" creationId="{E0DB6CE8-5EA8-22C6-83A1-7E8F817DB039}"/>
          </ac:graphicFrameMkLst>
        </pc:graphicFrameChg>
        <pc:graphicFrameChg chg="add mod modGraphic">
          <ac:chgData name="rich morrow" userId="0b374ffc67ad6c1b" providerId="LiveId" clId="{715468CA-C1F7-480C-8372-849D0BD7DBCB}" dt="2022-05-13T02:44:12.389" v="9789" actId="1076"/>
          <ac:graphicFrameMkLst>
            <pc:docMk/>
            <pc:sldMk cId="1697102211" sldId="414"/>
            <ac:graphicFrameMk id="9" creationId="{9FBF3ED0-96B8-CB4C-A37C-806FBFC76E4A}"/>
          </ac:graphicFrameMkLst>
        </pc:graphicFrameChg>
      </pc:sldChg>
      <pc:sldChg chg="modSp mod">
        <pc:chgData name="rich morrow" userId="0b374ffc67ad6c1b" providerId="LiveId" clId="{715468CA-C1F7-480C-8372-849D0BD7DBCB}" dt="2022-05-12T21:10:47.989" v="2418" actId="20577"/>
        <pc:sldMkLst>
          <pc:docMk/>
          <pc:sldMk cId="2506393825" sldId="424"/>
        </pc:sldMkLst>
        <pc:spChg chg="mod">
          <ac:chgData name="rich morrow" userId="0b374ffc67ad6c1b" providerId="LiveId" clId="{715468CA-C1F7-480C-8372-849D0BD7DBCB}" dt="2022-05-12T21:10:47.989" v="2418" actId="20577"/>
          <ac:spMkLst>
            <pc:docMk/>
            <pc:sldMk cId="2506393825" sldId="424"/>
            <ac:spMk id="3" creationId="{54515672-F58E-BF18-5938-E910E508828C}"/>
          </ac:spMkLst>
        </pc:spChg>
      </pc:sldChg>
      <pc:sldChg chg="addSp delSp modSp mod delAnim modAnim">
        <pc:chgData name="rich morrow" userId="0b374ffc67ad6c1b" providerId="LiveId" clId="{715468CA-C1F7-480C-8372-849D0BD7DBCB}" dt="2022-05-12T19:08:27.326" v="220"/>
        <pc:sldMkLst>
          <pc:docMk/>
          <pc:sldMk cId="928052231" sldId="430"/>
        </pc:sldMkLst>
        <pc:spChg chg="add mod">
          <ac:chgData name="rich morrow" userId="0b374ffc67ad6c1b" providerId="LiveId" clId="{715468CA-C1F7-480C-8372-849D0BD7DBCB}" dt="2022-05-12T18:35:44.607" v="46" actId="1076"/>
          <ac:spMkLst>
            <pc:docMk/>
            <pc:sldMk cId="928052231" sldId="430"/>
            <ac:spMk id="27" creationId="{11887EB0-EAB6-2BFD-1FDE-7A7B5788B987}"/>
          </ac:spMkLst>
        </pc:spChg>
        <pc:spChg chg="add mod">
          <ac:chgData name="rich morrow" userId="0b374ffc67ad6c1b" providerId="LiveId" clId="{715468CA-C1F7-480C-8372-849D0BD7DBCB}" dt="2022-05-12T18:33:52.831" v="35" actId="1076"/>
          <ac:spMkLst>
            <pc:docMk/>
            <pc:sldMk cId="928052231" sldId="430"/>
            <ac:spMk id="28" creationId="{05E8B13E-45F3-BD7D-6919-8B9BF1F71CCA}"/>
          </ac:spMkLst>
        </pc:spChg>
        <pc:spChg chg="add mod">
          <ac:chgData name="rich morrow" userId="0b374ffc67ad6c1b" providerId="LiveId" clId="{715468CA-C1F7-480C-8372-849D0BD7DBCB}" dt="2022-05-12T18:37:09.175" v="60" actId="1076"/>
          <ac:spMkLst>
            <pc:docMk/>
            <pc:sldMk cId="928052231" sldId="430"/>
            <ac:spMk id="41" creationId="{B0A298BD-FA21-360B-6FC8-C46396F3206D}"/>
          </ac:spMkLst>
        </pc:spChg>
        <pc:spChg chg="add del mod">
          <ac:chgData name="rich morrow" userId="0b374ffc67ad6c1b" providerId="LiveId" clId="{715468CA-C1F7-480C-8372-849D0BD7DBCB}" dt="2022-05-12T19:06:00.120" v="180" actId="478"/>
          <ac:spMkLst>
            <pc:docMk/>
            <pc:sldMk cId="928052231" sldId="430"/>
            <ac:spMk id="4117" creationId="{EE4F335B-842C-CE8A-EC8F-06C5998A6100}"/>
          </ac:spMkLst>
        </pc:spChg>
        <pc:spChg chg="add del">
          <ac:chgData name="rich morrow" userId="0b374ffc67ad6c1b" providerId="LiveId" clId="{715468CA-C1F7-480C-8372-849D0BD7DBCB}" dt="2022-05-12T19:06:12.493" v="182" actId="478"/>
          <ac:spMkLst>
            <pc:docMk/>
            <pc:sldMk cId="928052231" sldId="430"/>
            <ac:spMk id="4118" creationId="{0A8B4575-D975-21E1-1DE0-4EDA6BF0D50D}"/>
          </ac:spMkLst>
        </pc:spChg>
        <pc:spChg chg="add del">
          <ac:chgData name="rich morrow" userId="0b374ffc67ad6c1b" providerId="LiveId" clId="{715468CA-C1F7-480C-8372-849D0BD7DBCB}" dt="2022-05-12T19:06:37.634" v="184" actId="478"/>
          <ac:spMkLst>
            <pc:docMk/>
            <pc:sldMk cId="928052231" sldId="430"/>
            <ac:spMk id="4119" creationId="{54DFAFF9-AC80-9721-CBD7-739D20FE038C}"/>
          </ac:spMkLst>
        </pc:spChg>
        <pc:spChg chg="add del">
          <ac:chgData name="rich morrow" userId="0b374ffc67ad6c1b" providerId="LiveId" clId="{715468CA-C1F7-480C-8372-849D0BD7DBCB}" dt="2022-05-12T19:06:59.859" v="186" actId="478"/>
          <ac:spMkLst>
            <pc:docMk/>
            <pc:sldMk cId="928052231" sldId="430"/>
            <ac:spMk id="4120" creationId="{6033F032-D3D9-10D4-0494-26963AA91ECC}"/>
          </ac:spMkLst>
        </pc:spChg>
        <pc:spChg chg="add mod">
          <ac:chgData name="rich morrow" userId="0b374ffc67ad6c1b" providerId="LiveId" clId="{715468CA-C1F7-480C-8372-849D0BD7DBCB}" dt="2022-05-12T19:07:23.203" v="188" actId="692"/>
          <ac:spMkLst>
            <pc:docMk/>
            <pc:sldMk cId="928052231" sldId="430"/>
            <ac:spMk id="4121" creationId="{4F8F0A25-D164-2C15-8981-3DD75E438696}"/>
          </ac:spMkLst>
        </pc:spChg>
        <pc:spChg chg="add mod">
          <ac:chgData name="rich morrow" userId="0b374ffc67ad6c1b" providerId="LiveId" clId="{715468CA-C1F7-480C-8372-849D0BD7DBCB}" dt="2022-05-12T19:08:13.726" v="218" actId="1076"/>
          <ac:spMkLst>
            <pc:docMk/>
            <pc:sldMk cId="928052231" sldId="430"/>
            <ac:spMk id="4122" creationId="{0936B6C9-17E4-AEB8-6A5D-1F034804DDEB}"/>
          </ac:spMkLst>
        </pc:spChg>
        <pc:picChg chg="add mod">
          <ac:chgData name="rich morrow" userId="0b374ffc67ad6c1b" providerId="LiveId" clId="{715468CA-C1F7-480C-8372-849D0BD7DBCB}" dt="2022-05-12T18:38:34.136" v="63" actId="1076"/>
          <ac:picMkLst>
            <pc:docMk/>
            <pc:sldMk cId="928052231" sldId="430"/>
            <ac:picMk id="20" creationId="{6CA3486B-49EA-25BA-61A3-644C8FD858DF}"/>
          </ac:picMkLst>
        </pc:picChg>
        <pc:picChg chg="add mod">
          <ac:chgData name="rich morrow" userId="0b374ffc67ad6c1b" providerId="LiveId" clId="{715468CA-C1F7-480C-8372-849D0BD7DBCB}" dt="2022-05-12T18:36:51.030" v="59" actId="1076"/>
          <ac:picMkLst>
            <pc:docMk/>
            <pc:sldMk cId="928052231" sldId="430"/>
            <ac:picMk id="25" creationId="{DDF75F15-C908-4105-CEE4-CE8063BB1038}"/>
          </ac:picMkLst>
        </pc:picChg>
        <pc:picChg chg="add del mod">
          <ac:chgData name="rich morrow" userId="0b374ffc67ad6c1b" providerId="LiveId" clId="{715468CA-C1F7-480C-8372-849D0BD7DBCB}" dt="2022-05-12T18:32:57.891" v="10" actId="478"/>
          <ac:picMkLst>
            <pc:docMk/>
            <pc:sldMk cId="928052231" sldId="430"/>
            <ac:picMk id="26" creationId="{BD730B98-4A3A-DE7C-7A0B-7061691E85D2}"/>
          </ac:picMkLst>
        </pc:picChg>
        <pc:picChg chg="add mod">
          <ac:chgData name="rich morrow" userId="0b374ffc67ad6c1b" providerId="LiveId" clId="{715468CA-C1F7-480C-8372-849D0BD7DBCB}" dt="2022-05-12T18:37:09.175" v="60" actId="1076"/>
          <ac:picMkLst>
            <pc:docMk/>
            <pc:sldMk cId="928052231" sldId="430"/>
            <ac:picMk id="42" creationId="{FCCCEF5B-BB1B-D14E-2495-832BB1B9F1E1}"/>
          </ac:picMkLst>
        </pc:picChg>
        <pc:cxnChg chg="add del mod">
          <ac:chgData name="rich morrow" userId="0b374ffc67ad6c1b" providerId="LiveId" clId="{715468CA-C1F7-480C-8372-849D0BD7DBCB}" dt="2022-05-12T18:34:22.901" v="40" actId="478"/>
          <ac:cxnSpMkLst>
            <pc:docMk/>
            <pc:sldMk cId="928052231" sldId="430"/>
            <ac:cxnSpMk id="24" creationId="{05A4EA40-5E97-545B-F413-F63716F8E938}"/>
          </ac:cxnSpMkLst>
        </pc:cxnChg>
        <pc:cxnChg chg="add del mod">
          <ac:chgData name="rich morrow" userId="0b374ffc67ad6c1b" providerId="LiveId" clId="{715468CA-C1F7-480C-8372-849D0BD7DBCB}" dt="2022-05-12T19:04:01.350" v="169" actId="478"/>
          <ac:cxnSpMkLst>
            <pc:docMk/>
            <pc:sldMk cId="928052231" sldId="430"/>
            <ac:cxnSpMk id="4096" creationId="{0BF56F57-D912-F732-C81B-9DF6BB86AC25}"/>
          </ac:cxnSpMkLst>
        </pc:cxnChg>
        <pc:cxnChg chg="add del mod">
          <ac:chgData name="rich morrow" userId="0b374ffc67ad6c1b" providerId="LiveId" clId="{715468CA-C1F7-480C-8372-849D0BD7DBCB}" dt="2022-05-12T18:41:16.264" v="75" actId="478"/>
          <ac:cxnSpMkLst>
            <pc:docMk/>
            <pc:sldMk cId="928052231" sldId="430"/>
            <ac:cxnSpMk id="4102" creationId="{A308CDA1-3F66-ACE9-CCE6-CF7D63F5611A}"/>
          </ac:cxnSpMkLst>
        </pc:cxnChg>
        <pc:cxnChg chg="add del mod">
          <ac:chgData name="rich morrow" userId="0b374ffc67ad6c1b" providerId="LiveId" clId="{715468CA-C1F7-480C-8372-849D0BD7DBCB}" dt="2022-05-12T19:05:09.378" v="173" actId="478"/>
          <ac:cxnSpMkLst>
            <pc:docMk/>
            <pc:sldMk cId="928052231" sldId="430"/>
            <ac:cxnSpMk id="4112" creationId="{86C156A6-EE5F-26ED-92E5-3BF187E5EDF2}"/>
          </ac:cxnSpMkLst>
        </pc:cxnChg>
        <pc:cxnChg chg="add del mod">
          <ac:chgData name="rich morrow" userId="0b374ffc67ad6c1b" providerId="LiveId" clId="{715468CA-C1F7-480C-8372-849D0BD7DBCB}" dt="2022-05-12T19:05:22.290" v="177" actId="478"/>
          <ac:cxnSpMkLst>
            <pc:docMk/>
            <pc:sldMk cId="928052231" sldId="430"/>
            <ac:cxnSpMk id="4116" creationId="{99101A00-C6C2-DFB9-2413-FCD7B26D129A}"/>
          </ac:cxnSpMkLst>
        </pc:cxnChg>
      </pc:sldChg>
      <pc:sldChg chg="addSp delSp modSp add mod modAnim">
        <pc:chgData name="rich morrow" userId="0b374ffc67ad6c1b" providerId="LiveId" clId="{715468CA-C1F7-480C-8372-849D0BD7DBCB}" dt="2022-05-12T18:59:18.114" v="131"/>
        <pc:sldMkLst>
          <pc:docMk/>
          <pc:sldMk cId="113809708" sldId="431"/>
        </pc:sldMkLst>
        <pc:grpChg chg="add del mod">
          <ac:chgData name="rich morrow" userId="0b374ffc67ad6c1b" providerId="LiveId" clId="{715468CA-C1F7-480C-8372-849D0BD7DBCB}" dt="2022-05-12T18:49:57.007" v="96" actId="165"/>
          <ac:grpSpMkLst>
            <pc:docMk/>
            <pc:sldMk cId="113809708" sldId="431"/>
            <ac:grpSpMk id="3" creationId="{B6275176-1680-8662-D649-01EC81C08D6D}"/>
          </ac:grpSpMkLst>
        </pc:grpChg>
        <pc:picChg chg="add mod topLvl">
          <ac:chgData name="rich morrow" userId="0b374ffc67ad6c1b" providerId="LiveId" clId="{715468CA-C1F7-480C-8372-849D0BD7DBCB}" dt="2022-05-12T18:49:57.007" v="96" actId="165"/>
          <ac:picMkLst>
            <pc:docMk/>
            <pc:sldMk cId="113809708" sldId="431"/>
            <ac:picMk id="19" creationId="{C5EB2FF5-0763-DC47-E098-1CDEFEF3AE99}"/>
          </ac:picMkLst>
        </pc:picChg>
        <pc:picChg chg="mod topLvl">
          <ac:chgData name="rich morrow" userId="0b374ffc67ad6c1b" providerId="LiveId" clId="{715468CA-C1F7-480C-8372-849D0BD7DBCB}" dt="2022-05-12T18:49:57.007" v="96" actId="165"/>
          <ac:picMkLst>
            <pc:docMk/>
            <pc:sldMk cId="113809708" sldId="431"/>
            <ac:picMk id="20" creationId="{6CA3486B-49EA-25BA-61A3-644C8FD858DF}"/>
          </ac:picMkLst>
        </pc:picChg>
        <pc:cxnChg chg="del mod">
          <ac:chgData name="rich morrow" userId="0b374ffc67ad6c1b" providerId="LiveId" clId="{715468CA-C1F7-480C-8372-849D0BD7DBCB}" dt="2022-05-12T18:41:09.709" v="74" actId="478"/>
          <ac:cxnSpMkLst>
            <pc:docMk/>
            <pc:sldMk cId="113809708" sldId="431"/>
            <ac:cxnSpMk id="4096" creationId="{0BF56F57-D912-F732-C81B-9DF6BB86AC25}"/>
          </ac:cxnSpMkLst>
        </pc:cxnChg>
      </pc:sldChg>
      <pc:sldChg chg="addSp delSp modSp add mod modAnim">
        <pc:chgData name="rich morrow" userId="0b374ffc67ad6c1b" providerId="LiveId" clId="{715468CA-C1F7-480C-8372-849D0BD7DBCB}" dt="2022-05-12T18:59:40.027" v="132" actId="478"/>
        <pc:sldMkLst>
          <pc:docMk/>
          <pc:sldMk cId="1566828416" sldId="432"/>
        </pc:sldMkLst>
        <pc:grpChg chg="add mod">
          <ac:chgData name="rich morrow" userId="0b374ffc67ad6c1b" providerId="LiveId" clId="{715468CA-C1F7-480C-8372-849D0BD7DBCB}" dt="2022-05-12T18:55:03.582" v="113" actId="164"/>
          <ac:grpSpMkLst>
            <pc:docMk/>
            <pc:sldMk cId="1566828416" sldId="432"/>
            <ac:grpSpMk id="3" creationId="{5C3E12D6-4BFA-5AAC-7936-DBAD7972FBAC}"/>
          </ac:grpSpMkLst>
        </pc:grpChg>
        <pc:grpChg chg="add mod">
          <ac:chgData name="rich morrow" userId="0b374ffc67ad6c1b" providerId="LiveId" clId="{715468CA-C1F7-480C-8372-849D0BD7DBCB}" dt="2022-05-12T18:55:57.004" v="118" actId="164"/>
          <ac:grpSpMkLst>
            <pc:docMk/>
            <pc:sldMk cId="1566828416" sldId="432"/>
            <ac:grpSpMk id="5" creationId="{984F8172-4182-DDC8-3E2C-943891484603}"/>
          </ac:grpSpMkLst>
        </pc:grpChg>
        <pc:picChg chg="mod">
          <ac:chgData name="rich morrow" userId="0b374ffc67ad6c1b" providerId="LiveId" clId="{715468CA-C1F7-480C-8372-849D0BD7DBCB}" dt="2022-05-12T18:55:57.004" v="118" actId="164"/>
          <ac:picMkLst>
            <pc:docMk/>
            <pc:sldMk cId="1566828416" sldId="432"/>
            <ac:picMk id="4" creationId="{68F97250-C740-83DD-1C22-93972F7D6ECF}"/>
          </ac:picMkLst>
        </pc:picChg>
        <pc:picChg chg="mod">
          <ac:chgData name="rich morrow" userId="0b374ffc67ad6c1b" providerId="LiveId" clId="{715468CA-C1F7-480C-8372-849D0BD7DBCB}" dt="2022-05-12T18:55:57.004" v="118" actId="164"/>
          <ac:picMkLst>
            <pc:docMk/>
            <pc:sldMk cId="1566828416" sldId="432"/>
            <ac:picMk id="18" creationId="{EFB3AF19-F66E-AE6B-3860-909A832F6C1F}"/>
          </ac:picMkLst>
        </pc:picChg>
        <pc:picChg chg="mod">
          <ac:chgData name="rich morrow" userId="0b374ffc67ad6c1b" providerId="LiveId" clId="{715468CA-C1F7-480C-8372-849D0BD7DBCB}" dt="2022-05-12T18:55:03.582" v="113" actId="164"/>
          <ac:picMkLst>
            <pc:docMk/>
            <pc:sldMk cId="1566828416" sldId="432"/>
            <ac:picMk id="19" creationId="{C5EB2FF5-0763-DC47-E098-1CDEFEF3AE99}"/>
          </ac:picMkLst>
        </pc:picChg>
        <pc:picChg chg="mod">
          <ac:chgData name="rich morrow" userId="0b374ffc67ad6c1b" providerId="LiveId" clId="{715468CA-C1F7-480C-8372-849D0BD7DBCB}" dt="2022-05-12T18:55:03.582" v="113" actId="164"/>
          <ac:picMkLst>
            <pc:docMk/>
            <pc:sldMk cId="1566828416" sldId="432"/>
            <ac:picMk id="20" creationId="{6CA3486B-49EA-25BA-61A3-644C8FD858DF}"/>
          </ac:picMkLst>
        </pc:picChg>
        <pc:picChg chg="del">
          <ac:chgData name="rich morrow" userId="0b374ffc67ad6c1b" providerId="LiveId" clId="{715468CA-C1F7-480C-8372-849D0BD7DBCB}" dt="2022-05-12T18:59:40.027" v="132" actId="478"/>
          <ac:picMkLst>
            <pc:docMk/>
            <pc:sldMk cId="1566828416" sldId="432"/>
            <ac:picMk id="22" creationId="{01199653-70F9-C943-EECF-D4698BA913BB}"/>
          </ac:picMkLst>
        </pc:picChg>
        <pc:picChg chg="mod">
          <ac:chgData name="rich morrow" userId="0b374ffc67ad6c1b" providerId="LiveId" clId="{715468CA-C1F7-480C-8372-849D0BD7DBCB}" dt="2022-05-12T18:58:14.266" v="127" actId="1076"/>
          <ac:picMkLst>
            <pc:docMk/>
            <pc:sldMk cId="1566828416" sldId="432"/>
            <ac:picMk id="42" creationId="{FCCCEF5B-BB1B-D14E-2495-832BB1B9F1E1}"/>
          </ac:picMkLst>
        </pc:picChg>
        <pc:cxnChg chg="del mod">
          <ac:chgData name="rich morrow" userId="0b374ffc67ad6c1b" providerId="LiveId" clId="{715468CA-C1F7-480C-8372-849D0BD7DBCB}" dt="2022-05-12T18:51:05.846" v="100" actId="478"/>
          <ac:cxnSpMkLst>
            <pc:docMk/>
            <pc:sldMk cId="1566828416" sldId="432"/>
            <ac:cxnSpMk id="4102" creationId="{A308CDA1-3F66-ACE9-CCE6-CF7D63F5611A}"/>
          </ac:cxnSpMkLst>
        </pc:cxnChg>
      </pc:sldChg>
      <pc:sldChg chg="addSp delSp modSp add mod delAnim modAnim">
        <pc:chgData name="rich morrow" userId="0b374ffc67ad6c1b" providerId="LiveId" clId="{715468CA-C1F7-480C-8372-849D0BD7DBCB}" dt="2022-05-12T19:27:53.005" v="296"/>
        <pc:sldMkLst>
          <pc:docMk/>
          <pc:sldMk cId="3206684989" sldId="433"/>
        </pc:sldMkLst>
        <pc:spChg chg="mod">
          <ac:chgData name="rich morrow" userId="0b374ffc67ad6c1b" providerId="LiveId" clId="{715468CA-C1F7-480C-8372-849D0BD7DBCB}" dt="2022-05-12T19:01:16.419" v="143" actId="20577"/>
          <ac:spMkLst>
            <pc:docMk/>
            <pc:sldMk cId="3206684989" sldId="433"/>
            <ac:spMk id="2" creationId="{523BEDDC-0F95-232D-C9E4-035EDB83F7BD}"/>
          </ac:spMkLst>
        </pc:spChg>
        <pc:spChg chg="add del">
          <ac:chgData name="rich morrow" userId="0b374ffc67ad6c1b" providerId="LiveId" clId="{715468CA-C1F7-480C-8372-849D0BD7DBCB}" dt="2022-05-12T19:18:10.683" v="235" actId="478"/>
          <ac:spMkLst>
            <pc:docMk/>
            <pc:sldMk cId="3206684989" sldId="433"/>
            <ac:spMk id="8" creationId="{9687C846-23C1-4AE6-F349-FDC1656230DD}"/>
          </ac:spMkLst>
        </pc:spChg>
        <pc:spChg chg="add del mod">
          <ac:chgData name="rich morrow" userId="0b374ffc67ad6c1b" providerId="LiveId" clId="{715468CA-C1F7-480C-8372-849D0BD7DBCB}" dt="2022-05-12T19:25:56.488" v="282" actId="478"/>
          <ac:spMkLst>
            <pc:docMk/>
            <pc:sldMk cId="3206684989" sldId="433"/>
            <ac:spMk id="9" creationId="{3EE67F13-DEC8-DCB0-5BCA-AC1CF2F6B01E}"/>
          </ac:spMkLst>
        </pc:spChg>
        <pc:spChg chg="add del mod">
          <ac:chgData name="rich morrow" userId="0b374ffc67ad6c1b" providerId="LiveId" clId="{715468CA-C1F7-480C-8372-849D0BD7DBCB}" dt="2022-05-12T19:03:00.181" v="163"/>
          <ac:spMkLst>
            <pc:docMk/>
            <pc:sldMk cId="3206684989" sldId="433"/>
            <ac:spMk id="29" creationId="{C330DA3E-7216-9C74-289C-55F085918A76}"/>
          </ac:spMkLst>
        </pc:spChg>
        <pc:spChg chg="add del">
          <ac:chgData name="rich morrow" userId="0b374ffc67ad6c1b" providerId="LiveId" clId="{715468CA-C1F7-480C-8372-849D0BD7DBCB}" dt="2022-05-12T19:10:38.049" v="231" actId="478"/>
          <ac:spMkLst>
            <pc:docMk/>
            <pc:sldMk cId="3206684989" sldId="433"/>
            <ac:spMk id="30" creationId="{0AF48D81-75E2-423E-FE99-5E8EBBE54C2A}"/>
          </ac:spMkLst>
        </pc:spChg>
        <pc:spChg chg="add del">
          <ac:chgData name="rich morrow" userId="0b374ffc67ad6c1b" providerId="LiveId" clId="{715468CA-C1F7-480C-8372-849D0BD7DBCB}" dt="2022-05-12T19:10:55.058" v="233" actId="478"/>
          <ac:spMkLst>
            <pc:docMk/>
            <pc:sldMk cId="3206684989" sldId="433"/>
            <ac:spMk id="31" creationId="{E11071D1-375D-4024-4D25-A3F2E1D2E934}"/>
          </ac:spMkLst>
        </pc:spChg>
        <pc:spChg chg="add del mod">
          <ac:chgData name="rich morrow" userId="0b374ffc67ad6c1b" providerId="LiveId" clId="{715468CA-C1F7-480C-8372-849D0BD7DBCB}" dt="2022-05-12T19:25:56.488" v="282" actId="478"/>
          <ac:spMkLst>
            <pc:docMk/>
            <pc:sldMk cId="3206684989" sldId="433"/>
            <ac:spMk id="32" creationId="{C9E4C872-C856-C616-3F24-E2A9F0B6817B}"/>
          </ac:spMkLst>
        </pc:spChg>
        <pc:spChg chg="mod">
          <ac:chgData name="rich morrow" userId="0b374ffc67ad6c1b" providerId="LiveId" clId="{715468CA-C1F7-480C-8372-849D0BD7DBCB}" dt="2022-05-12T19:23:25.853" v="267" actId="1076"/>
          <ac:spMkLst>
            <pc:docMk/>
            <pc:sldMk cId="3206684989" sldId="433"/>
            <ac:spMk id="41" creationId="{B0A298BD-FA21-360B-6FC8-C46396F3206D}"/>
          </ac:spMkLst>
        </pc:spChg>
        <pc:grpChg chg="del mod">
          <ac:chgData name="rich morrow" userId="0b374ffc67ad6c1b" providerId="LiveId" clId="{715468CA-C1F7-480C-8372-849D0BD7DBCB}" dt="2022-05-12T19:19:46.377" v="241" actId="165"/>
          <ac:grpSpMkLst>
            <pc:docMk/>
            <pc:sldMk cId="3206684989" sldId="433"/>
            <ac:grpSpMk id="3" creationId="{5C3E12D6-4BFA-5AAC-7936-DBAD7972FBAC}"/>
          </ac:grpSpMkLst>
        </pc:grpChg>
        <pc:grpChg chg="mod">
          <ac:chgData name="rich morrow" userId="0b374ffc67ad6c1b" providerId="LiveId" clId="{715468CA-C1F7-480C-8372-849D0BD7DBCB}" dt="2022-05-12T19:01:06.710" v="139" actId="1076"/>
          <ac:grpSpMkLst>
            <pc:docMk/>
            <pc:sldMk cId="3206684989" sldId="433"/>
            <ac:grpSpMk id="5" creationId="{984F8172-4182-DDC8-3E2C-943891484603}"/>
          </ac:grpSpMkLst>
        </pc:grpChg>
        <pc:picChg chg="mod">
          <ac:chgData name="rich morrow" userId="0b374ffc67ad6c1b" providerId="LiveId" clId="{715468CA-C1F7-480C-8372-849D0BD7DBCB}" dt="2022-05-12T19:01:06.710" v="139" actId="1076"/>
          <ac:picMkLst>
            <pc:docMk/>
            <pc:sldMk cId="3206684989" sldId="433"/>
            <ac:picMk id="4" creationId="{68F97250-C740-83DD-1C22-93972F7D6ECF}"/>
          </ac:picMkLst>
        </pc:picChg>
        <pc:picChg chg="mod">
          <ac:chgData name="rich morrow" userId="0b374ffc67ad6c1b" providerId="LiveId" clId="{715468CA-C1F7-480C-8372-849D0BD7DBCB}" dt="2022-05-12T19:22:06.767" v="253" actId="1076"/>
          <ac:picMkLst>
            <pc:docMk/>
            <pc:sldMk cId="3206684989" sldId="433"/>
            <ac:picMk id="6" creationId="{6702F8FC-90A9-C66E-11BF-B2BAA8B2D4DC}"/>
          </ac:picMkLst>
        </pc:picChg>
        <pc:picChg chg="mod">
          <ac:chgData name="rich morrow" userId="0b374ffc67ad6c1b" providerId="LiveId" clId="{715468CA-C1F7-480C-8372-849D0BD7DBCB}" dt="2022-05-12T19:01:06.710" v="139" actId="1076"/>
          <ac:picMkLst>
            <pc:docMk/>
            <pc:sldMk cId="3206684989" sldId="433"/>
            <ac:picMk id="18" creationId="{EFB3AF19-F66E-AE6B-3860-909A832F6C1F}"/>
          </ac:picMkLst>
        </pc:picChg>
        <pc:picChg chg="mod topLvl">
          <ac:chgData name="rich morrow" userId="0b374ffc67ad6c1b" providerId="LiveId" clId="{715468CA-C1F7-480C-8372-849D0BD7DBCB}" dt="2022-05-12T19:19:46.377" v="241" actId="165"/>
          <ac:picMkLst>
            <pc:docMk/>
            <pc:sldMk cId="3206684989" sldId="433"/>
            <ac:picMk id="19" creationId="{C5EB2FF5-0763-DC47-E098-1CDEFEF3AE99}"/>
          </ac:picMkLst>
        </pc:picChg>
        <pc:picChg chg="mod topLvl">
          <ac:chgData name="rich morrow" userId="0b374ffc67ad6c1b" providerId="LiveId" clId="{715468CA-C1F7-480C-8372-849D0BD7DBCB}" dt="2022-05-12T19:19:46.377" v="241" actId="165"/>
          <ac:picMkLst>
            <pc:docMk/>
            <pc:sldMk cId="3206684989" sldId="433"/>
            <ac:picMk id="20" creationId="{6CA3486B-49EA-25BA-61A3-644C8FD858DF}"/>
          </ac:picMkLst>
        </pc:picChg>
        <pc:picChg chg="add mod">
          <ac:chgData name="rich morrow" userId="0b374ffc67ad6c1b" providerId="LiveId" clId="{715468CA-C1F7-480C-8372-849D0BD7DBCB}" dt="2022-05-12T19:19:35.593" v="240" actId="1076"/>
          <ac:picMkLst>
            <pc:docMk/>
            <pc:sldMk cId="3206684989" sldId="433"/>
            <ac:picMk id="22" creationId="{E9D6CEBE-4D0A-3189-0E5F-8BC014ADD37C}"/>
          </ac:picMkLst>
        </pc:picChg>
        <pc:cxnChg chg="add del mod">
          <ac:chgData name="rich morrow" userId="0b374ffc67ad6c1b" providerId="LiveId" clId="{715468CA-C1F7-480C-8372-849D0BD7DBCB}" dt="2022-05-12T19:09:37.065" v="221" actId="478"/>
          <ac:cxnSpMkLst>
            <pc:docMk/>
            <pc:sldMk cId="3206684989" sldId="433"/>
            <ac:cxnSpMk id="9" creationId="{9CDCCAB0-C765-CB43-657D-52F8DE1B2727}"/>
          </ac:cxnSpMkLst>
        </pc:cxnChg>
      </pc:sldChg>
      <pc:sldChg chg="add ord modAnim">
        <pc:chgData name="rich morrow" userId="0b374ffc67ad6c1b" providerId="LiveId" clId="{715468CA-C1F7-480C-8372-849D0BD7DBCB}" dt="2022-05-12T20:11:01.317" v="596"/>
        <pc:sldMkLst>
          <pc:docMk/>
          <pc:sldMk cId="4071729345" sldId="434"/>
        </pc:sldMkLst>
      </pc:sldChg>
      <pc:sldChg chg="addSp modSp add mod modAnim">
        <pc:chgData name="rich morrow" userId="0b374ffc67ad6c1b" providerId="LiveId" clId="{715468CA-C1F7-480C-8372-849D0BD7DBCB}" dt="2022-05-12T20:11:57.307" v="648" actId="20577"/>
        <pc:sldMkLst>
          <pc:docMk/>
          <pc:sldMk cId="2558677649" sldId="435"/>
        </pc:sldMkLst>
        <pc:spChg chg="add mod">
          <ac:chgData name="rich morrow" userId="0b374ffc67ad6c1b" providerId="LiveId" clId="{715468CA-C1F7-480C-8372-849D0BD7DBCB}" dt="2022-05-12T20:11:57.307" v="648" actId="20577"/>
          <ac:spMkLst>
            <pc:docMk/>
            <pc:sldMk cId="2558677649" sldId="435"/>
            <ac:spMk id="3" creationId="{4F067995-3623-C330-BC3A-5DD2A0911BDB}"/>
          </ac:spMkLst>
        </pc:spChg>
        <pc:picChg chg="mod">
          <ac:chgData name="rich morrow" userId="0b374ffc67ad6c1b" providerId="LiveId" clId="{715468CA-C1F7-480C-8372-849D0BD7DBCB}" dt="2022-05-12T19:28:03.261" v="297" actId="1076"/>
          <ac:picMkLst>
            <pc:docMk/>
            <pc:sldMk cId="2558677649" sldId="435"/>
            <ac:picMk id="19" creationId="{C5EB2FF5-0763-DC47-E098-1CDEFEF3AE99}"/>
          </ac:picMkLst>
        </pc:picChg>
        <pc:picChg chg="mod">
          <ac:chgData name="rich morrow" userId="0b374ffc67ad6c1b" providerId="LiveId" clId="{715468CA-C1F7-480C-8372-849D0BD7DBCB}" dt="2022-05-12T19:28:03.261" v="297" actId="1076"/>
          <ac:picMkLst>
            <pc:docMk/>
            <pc:sldMk cId="2558677649" sldId="435"/>
            <ac:picMk id="20" creationId="{6CA3486B-49EA-25BA-61A3-644C8FD858DF}"/>
          </ac:picMkLst>
        </pc:picChg>
        <pc:picChg chg="mod">
          <ac:chgData name="rich morrow" userId="0b374ffc67ad6c1b" providerId="LiveId" clId="{715468CA-C1F7-480C-8372-849D0BD7DBCB}" dt="2022-05-12T19:28:07.989" v="298" actId="1076"/>
          <ac:picMkLst>
            <pc:docMk/>
            <pc:sldMk cId="2558677649" sldId="435"/>
            <ac:picMk id="22" creationId="{E9D6CEBE-4D0A-3189-0E5F-8BC014ADD37C}"/>
          </ac:picMkLst>
        </pc:picChg>
      </pc:sldChg>
      <pc:sldChg chg="addSp delSp modSp add mod">
        <pc:chgData name="rich morrow" userId="0b374ffc67ad6c1b" providerId="LiveId" clId="{715468CA-C1F7-480C-8372-849D0BD7DBCB}" dt="2022-05-12T20:20:16.894" v="1205" actId="1076"/>
        <pc:sldMkLst>
          <pc:docMk/>
          <pc:sldMk cId="3328262334" sldId="436"/>
        </pc:sldMkLst>
        <pc:spChg chg="mod">
          <ac:chgData name="rich morrow" userId="0b374ffc67ad6c1b" providerId="LiveId" clId="{715468CA-C1F7-480C-8372-849D0BD7DBCB}" dt="2022-05-12T20:19:59.982" v="1200" actId="20577"/>
          <ac:spMkLst>
            <pc:docMk/>
            <pc:sldMk cId="3328262334" sldId="436"/>
            <ac:spMk id="2" creationId="{BD9FF156-7413-4731-AC7A-182ABE53404F}"/>
          </ac:spMkLst>
        </pc:spChg>
        <pc:spChg chg="del">
          <ac:chgData name="rich morrow" userId="0b374ffc67ad6c1b" providerId="LiveId" clId="{715468CA-C1F7-480C-8372-849D0BD7DBCB}" dt="2022-05-12T20:20:02.836" v="1201" actId="478"/>
          <ac:spMkLst>
            <pc:docMk/>
            <pc:sldMk cId="3328262334" sldId="436"/>
            <ac:spMk id="3" creationId="{337825D7-5442-411E-9278-A03FA9F33817}"/>
          </ac:spMkLst>
        </pc:spChg>
        <pc:spChg chg="add del mod">
          <ac:chgData name="rich morrow" userId="0b374ffc67ad6c1b" providerId="LiveId" clId="{715468CA-C1F7-480C-8372-849D0BD7DBCB}" dt="2022-05-12T20:20:04.385" v="1202" actId="478"/>
          <ac:spMkLst>
            <pc:docMk/>
            <pc:sldMk cId="3328262334" sldId="436"/>
            <ac:spMk id="6" creationId="{8370F294-49A4-5804-4096-6B6F68495839}"/>
          </ac:spMkLst>
        </pc:spChg>
        <pc:picChg chg="add mod">
          <ac:chgData name="rich morrow" userId="0b374ffc67ad6c1b" providerId="LiveId" clId="{715468CA-C1F7-480C-8372-849D0BD7DBCB}" dt="2022-05-12T20:20:16.894" v="1205" actId="1076"/>
          <ac:picMkLst>
            <pc:docMk/>
            <pc:sldMk cId="3328262334" sldId="436"/>
            <ac:picMk id="1026" creationId="{B6A7215B-E926-7E64-F660-BF99572461F4}"/>
          </ac:picMkLst>
        </pc:picChg>
      </pc:sldChg>
      <pc:sldChg chg="addSp delSp modSp add mod modAnim">
        <pc:chgData name="rich morrow" userId="0b374ffc67ad6c1b" providerId="LiveId" clId="{715468CA-C1F7-480C-8372-849D0BD7DBCB}" dt="2022-05-12T20:23:36.162" v="1276"/>
        <pc:sldMkLst>
          <pc:docMk/>
          <pc:sldMk cId="1233340985" sldId="437"/>
        </pc:sldMkLst>
        <pc:spChg chg="mod">
          <ac:chgData name="rich morrow" userId="0b374ffc67ad6c1b" providerId="LiveId" clId="{715468CA-C1F7-480C-8372-849D0BD7DBCB}" dt="2022-05-12T20:22:29.231" v="1261" actId="20577"/>
          <ac:spMkLst>
            <pc:docMk/>
            <pc:sldMk cId="1233340985" sldId="437"/>
            <ac:spMk id="2" creationId="{BD9FF156-7413-4731-AC7A-182ABE53404F}"/>
          </ac:spMkLst>
        </pc:spChg>
        <pc:picChg chg="del">
          <ac:chgData name="rich morrow" userId="0b374ffc67ad6c1b" providerId="LiveId" clId="{715468CA-C1F7-480C-8372-849D0BD7DBCB}" dt="2022-05-12T20:22:32.144" v="1262" actId="478"/>
          <ac:picMkLst>
            <pc:docMk/>
            <pc:sldMk cId="1233340985" sldId="437"/>
            <ac:picMk id="1026" creationId="{B6A7215B-E926-7E64-F660-BF99572461F4}"/>
          </ac:picMkLst>
        </pc:picChg>
        <pc:picChg chg="add mod">
          <ac:chgData name="rich morrow" userId="0b374ffc67ad6c1b" providerId="LiveId" clId="{715468CA-C1F7-480C-8372-849D0BD7DBCB}" dt="2022-05-12T20:23:31.711" v="1275" actId="1076"/>
          <ac:picMkLst>
            <pc:docMk/>
            <pc:sldMk cId="1233340985" sldId="437"/>
            <ac:picMk id="2050" creationId="{D34B8FB3-254A-45DF-2642-A0BCAA4D3FCA}"/>
          </ac:picMkLst>
        </pc:picChg>
        <pc:picChg chg="add mod">
          <ac:chgData name="rich morrow" userId="0b374ffc67ad6c1b" providerId="LiveId" clId="{715468CA-C1F7-480C-8372-849D0BD7DBCB}" dt="2022-05-12T20:23:26.845" v="1274" actId="1076"/>
          <ac:picMkLst>
            <pc:docMk/>
            <pc:sldMk cId="1233340985" sldId="437"/>
            <ac:picMk id="2052" creationId="{E7935098-FFD2-8079-BAA3-6D284043B661}"/>
          </ac:picMkLst>
        </pc:picChg>
      </pc:sldChg>
      <pc:sldChg chg="modSp add mod ord">
        <pc:chgData name="rich morrow" userId="0b374ffc67ad6c1b" providerId="LiveId" clId="{715468CA-C1F7-480C-8372-849D0BD7DBCB}" dt="2022-05-12T20:28:00.440" v="1657" actId="20577"/>
        <pc:sldMkLst>
          <pc:docMk/>
          <pc:sldMk cId="366307196" sldId="438"/>
        </pc:sldMkLst>
        <pc:spChg chg="mod">
          <ac:chgData name="rich morrow" userId="0b374ffc67ad6c1b" providerId="LiveId" clId="{715468CA-C1F7-480C-8372-849D0BD7DBCB}" dt="2022-05-12T20:26:43.780" v="1627" actId="20577"/>
          <ac:spMkLst>
            <pc:docMk/>
            <pc:sldMk cId="366307196" sldId="438"/>
            <ac:spMk id="2" creationId="{BD9FF156-7413-4731-AC7A-182ABE53404F}"/>
          </ac:spMkLst>
        </pc:spChg>
        <pc:spChg chg="mod">
          <ac:chgData name="rich morrow" userId="0b374ffc67ad6c1b" providerId="LiveId" clId="{715468CA-C1F7-480C-8372-849D0BD7DBCB}" dt="2022-05-12T20:28:00.440" v="1657" actId="20577"/>
          <ac:spMkLst>
            <pc:docMk/>
            <pc:sldMk cId="366307196" sldId="438"/>
            <ac:spMk id="3" creationId="{337825D7-5442-411E-9278-A03FA9F33817}"/>
          </ac:spMkLst>
        </pc:spChg>
      </pc:sldChg>
      <pc:sldChg chg="addSp delSp modSp new mod modAnim modNotesTx">
        <pc:chgData name="rich morrow" userId="0b374ffc67ad6c1b" providerId="LiveId" clId="{715468CA-C1F7-480C-8372-849D0BD7DBCB}" dt="2022-05-12T21:08:19.264" v="2400" actId="1076"/>
        <pc:sldMkLst>
          <pc:docMk/>
          <pc:sldMk cId="1909878390" sldId="439"/>
        </pc:sldMkLst>
        <pc:spChg chg="mod">
          <ac:chgData name="rich morrow" userId="0b374ffc67ad6c1b" providerId="LiveId" clId="{715468CA-C1F7-480C-8372-849D0BD7DBCB}" dt="2022-05-12T21:07:47.853" v="2356" actId="255"/>
          <ac:spMkLst>
            <pc:docMk/>
            <pc:sldMk cId="1909878390" sldId="439"/>
            <ac:spMk id="2" creationId="{2C6458E7-6646-B484-57A7-58DA6AF9C81F}"/>
          </ac:spMkLst>
        </pc:spChg>
        <pc:spChg chg="del">
          <ac:chgData name="rich morrow" userId="0b374ffc67ad6c1b" providerId="LiveId" clId="{715468CA-C1F7-480C-8372-849D0BD7DBCB}" dt="2022-05-12T20:32:26.168" v="1707" actId="478"/>
          <ac:spMkLst>
            <pc:docMk/>
            <pc:sldMk cId="1909878390" sldId="439"/>
            <ac:spMk id="3" creationId="{190DE230-C75E-57E4-BFF3-06D81F37C5CB}"/>
          </ac:spMkLst>
        </pc:spChg>
        <pc:spChg chg="add mod">
          <ac:chgData name="rich morrow" userId="0b374ffc67ad6c1b" providerId="LiveId" clId="{715468CA-C1F7-480C-8372-849D0BD7DBCB}" dt="2022-05-12T20:51:21.066" v="1782" actId="1076"/>
          <ac:spMkLst>
            <pc:docMk/>
            <pc:sldMk cId="1909878390" sldId="439"/>
            <ac:spMk id="13" creationId="{EBF9A338-3952-77AF-FE63-CE5CD51E79F3}"/>
          </ac:spMkLst>
        </pc:spChg>
        <pc:spChg chg="add mod">
          <ac:chgData name="rich morrow" userId="0b374ffc67ad6c1b" providerId="LiveId" clId="{715468CA-C1F7-480C-8372-849D0BD7DBCB}" dt="2022-05-12T20:59:46.860" v="2031" actId="20577"/>
          <ac:spMkLst>
            <pc:docMk/>
            <pc:sldMk cId="1909878390" sldId="439"/>
            <ac:spMk id="14" creationId="{CC585765-0406-3753-A674-4B12BD17D8D5}"/>
          </ac:spMkLst>
        </pc:spChg>
        <pc:spChg chg="add mod">
          <ac:chgData name="rich morrow" userId="0b374ffc67ad6c1b" providerId="LiveId" clId="{715468CA-C1F7-480C-8372-849D0BD7DBCB}" dt="2022-05-12T20:52:24.150" v="1827" actId="20577"/>
          <ac:spMkLst>
            <pc:docMk/>
            <pc:sldMk cId="1909878390" sldId="439"/>
            <ac:spMk id="15" creationId="{83F0D6C4-8C12-D450-544A-77176BE467CE}"/>
          </ac:spMkLst>
        </pc:spChg>
        <pc:spChg chg="add del mod">
          <ac:chgData name="rich morrow" userId="0b374ffc67ad6c1b" providerId="LiveId" clId="{715468CA-C1F7-480C-8372-849D0BD7DBCB}" dt="2022-05-12T20:52:02.279" v="1815"/>
          <ac:spMkLst>
            <pc:docMk/>
            <pc:sldMk cId="1909878390" sldId="439"/>
            <ac:spMk id="16" creationId="{66413907-0160-4613-9DF1-00CDCEDFF9B1}"/>
          </ac:spMkLst>
        </pc:spChg>
        <pc:spChg chg="add mod">
          <ac:chgData name="rich morrow" userId="0b374ffc67ad6c1b" providerId="LiveId" clId="{715468CA-C1F7-480C-8372-849D0BD7DBCB}" dt="2022-05-12T20:52:18.051" v="1818" actId="1076"/>
          <ac:spMkLst>
            <pc:docMk/>
            <pc:sldMk cId="1909878390" sldId="439"/>
            <ac:spMk id="17" creationId="{26409921-2AA0-7E00-732F-B5543939CE85}"/>
          </ac:spMkLst>
        </pc:spChg>
        <pc:spChg chg="add mod">
          <ac:chgData name="rich morrow" userId="0b374ffc67ad6c1b" providerId="LiveId" clId="{715468CA-C1F7-480C-8372-849D0BD7DBCB}" dt="2022-05-12T20:52:26.480" v="1828"/>
          <ac:spMkLst>
            <pc:docMk/>
            <pc:sldMk cId="1909878390" sldId="439"/>
            <ac:spMk id="18" creationId="{5641EBEB-0431-74FA-51DE-1544B59A55AC}"/>
          </ac:spMkLst>
        </pc:spChg>
        <pc:spChg chg="add mod">
          <ac:chgData name="rich morrow" userId="0b374ffc67ad6c1b" providerId="LiveId" clId="{715468CA-C1F7-480C-8372-849D0BD7DBCB}" dt="2022-05-12T20:52:39.333" v="1838" actId="20577"/>
          <ac:spMkLst>
            <pc:docMk/>
            <pc:sldMk cId="1909878390" sldId="439"/>
            <ac:spMk id="19" creationId="{2D9D5845-0F7D-F51D-A81C-ACEF8C82710D}"/>
          </ac:spMkLst>
        </pc:spChg>
        <pc:spChg chg="add mod">
          <ac:chgData name="rich morrow" userId="0b374ffc67ad6c1b" providerId="LiveId" clId="{715468CA-C1F7-480C-8372-849D0BD7DBCB}" dt="2022-05-12T21:02:10.377" v="2152" actId="1076"/>
          <ac:spMkLst>
            <pc:docMk/>
            <pc:sldMk cId="1909878390" sldId="439"/>
            <ac:spMk id="20" creationId="{417ADDB6-DDBC-0373-7067-86484CA6341A}"/>
          </ac:spMkLst>
        </pc:spChg>
        <pc:spChg chg="add del mod">
          <ac:chgData name="rich morrow" userId="0b374ffc67ad6c1b" providerId="LiveId" clId="{715468CA-C1F7-480C-8372-849D0BD7DBCB}" dt="2022-05-12T20:58:24.515" v="1950" actId="478"/>
          <ac:spMkLst>
            <pc:docMk/>
            <pc:sldMk cId="1909878390" sldId="439"/>
            <ac:spMk id="21" creationId="{2DC709C6-7B7A-8416-000E-CF214EA2B3E7}"/>
          </ac:spMkLst>
        </pc:spChg>
        <pc:spChg chg="add mod">
          <ac:chgData name="rich morrow" userId="0b374ffc67ad6c1b" providerId="LiveId" clId="{715468CA-C1F7-480C-8372-849D0BD7DBCB}" dt="2022-05-12T21:00:25.014" v="2068" actId="12"/>
          <ac:spMkLst>
            <pc:docMk/>
            <pc:sldMk cId="1909878390" sldId="439"/>
            <ac:spMk id="24" creationId="{2927A7F4-689B-96EA-3979-7219DD748B35}"/>
          </ac:spMkLst>
        </pc:spChg>
        <pc:spChg chg="add mod">
          <ac:chgData name="rich morrow" userId="0b374ffc67ad6c1b" providerId="LiveId" clId="{715468CA-C1F7-480C-8372-849D0BD7DBCB}" dt="2022-05-12T21:01:37.178" v="2149" actId="20577"/>
          <ac:spMkLst>
            <pc:docMk/>
            <pc:sldMk cId="1909878390" sldId="439"/>
            <ac:spMk id="25" creationId="{FF64030C-82D6-A822-5010-234DF385D98F}"/>
          </ac:spMkLst>
        </pc:spChg>
        <pc:spChg chg="add mod">
          <ac:chgData name="rich morrow" userId="0b374ffc67ad6c1b" providerId="LiveId" clId="{715468CA-C1F7-480C-8372-849D0BD7DBCB}" dt="2022-05-12T21:03:24.932" v="2246" actId="20577"/>
          <ac:spMkLst>
            <pc:docMk/>
            <pc:sldMk cId="1909878390" sldId="439"/>
            <ac:spMk id="26" creationId="{8CBBC14C-2BD8-1270-F79B-6AABAF9E945B}"/>
          </ac:spMkLst>
        </pc:spChg>
        <pc:spChg chg="add mod">
          <ac:chgData name="rich morrow" userId="0b374ffc67ad6c1b" providerId="LiveId" clId="{715468CA-C1F7-480C-8372-849D0BD7DBCB}" dt="2022-05-12T21:04:17.882" v="2319" actId="20577"/>
          <ac:spMkLst>
            <pc:docMk/>
            <pc:sldMk cId="1909878390" sldId="439"/>
            <ac:spMk id="27" creationId="{446C618B-C391-0773-3F86-741815981285}"/>
          </ac:spMkLst>
        </pc:spChg>
        <pc:spChg chg="add mod">
          <ac:chgData name="rich morrow" userId="0b374ffc67ad6c1b" providerId="LiveId" clId="{715468CA-C1F7-480C-8372-849D0BD7DBCB}" dt="2022-05-12T21:08:19.264" v="2400" actId="1076"/>
          <ac:spMkLst>
            <pc:docMk/>
            <pc:sldMk cId="1909878390" sldId="439"/>
            <ac:spMk id="28" creationId="{D1EE0A30-2E74-D255-3AFB-1B80509D2DB8}"/>
          </ac:spMkLst>
        </pc:spChg>
        <pc:picChg chg="add mod modCrop">
          <ac:chgData name="rich morrow" userId="0b374ffc67ad6c1b" providerId="LiveId" clId="{715468CA-C1F7-480C-8372-849D0BD7DBCB}" dt="2022-05-12T20:50:48.867" v="1770" actId="1076"/>
          <ac:picMkLst>
            <pc:docMk/>
            <pc:sldMk cId="1909878390" sldId="439"/>
            <ac:picMk id="5" creationId="{F9C83C3B-86B5-9619-4B80-98B8596E1126}"/>
          </ac:picMkLst>
        </pc:picChg>
        <pc:picChg chg="add mod">
          <ac:chgData name="rich morrow" userId="0b374ffc67ad6c1b" providerId="LiveId" clId="{715468CA-C1F7-480C-8372-849D0BD7DBCB}" dt="2022-05-12T20:50:41.315" v="1769" actId="1076"/>
          <ac:picMkLst>
            <pc:docMk/>
            <pc:sldMk cId="1909878390" sldId="439"/>
            <ac:picMk id="7" creationId="{4B958568-72CA-63FF-8063-B4E2DE3886FA}"/>
          </ac:picMkLst>
        </pc:picChg>
        <pc:picChg chg="add mod">
          <ac:chgData name="rich morrow" userId="0b374ffc67ad6c1b" providerId="LiveId" clId="{715468CA-C1F7-480C-8372-849D0BD7DBCB}" dt="2022-05-12T20:50:18.147" v="1767" actId="1076"/>
          <ac:picMkLst>
            <pc:docMk/>
            <pc:sldMk cId="1909878390" sldId="439"/>
            <ac:picMk id="9" creationId="{DE3881E4-66E5-1F20-6C88-EF1BF68FBDBE}"/>
          </ac:picMkLst>
        </pc:picChg>
        <pc:picChg chg="add mod">
          <ac:chgData name="rich morrow" userId="0b374ffc67ad6c1b" providerId="LiveId" clId="{715468CA-C1F7-480C-8372-849D0BD7DBCB}" dt="2022-05-12T20:50:18.147" v="1767" actId="1076"/>
          <ac:picMkLst>
            <pc:docMk/>
            <pc:sldMk cId="1909878390" sldId="439"/>
            <ac:picMk id="11" creationId="{F205236D-1ECD-6F6E-6EEA-C41EEBFEABC6}"/>
          </ac:picMkLst>
        </pc:picChg>
        <pc:picChg chg="add mod">
          <ac:chgData name="rich morrow" userId="0b374ffc67ad6c1b" providerId="LiveId" clId="{715468CA-C1F7-480C-8372-849D0BD7DBCB}" dt="2022-05-12T20:50:36.930" v="1768" actId="1076"/>
          <ac:picMkLst>
            <pc:docMk/>
            <pc:sldMk cId="1909878390" sldId="439"/>
            <ac:picMk id="12" creationId="{3353CF31-DAD8-4499-8D9F-370AA055DE34}"/>
          </ac:picMkLst>
        </pc:picChg>
        <pc:picChg chg="add mod">
          <ac:chgData name="rich morrow" userId="0b374ffc67ad6c1b" providerId="LiveId" clId="{715468CA-C1F7-480C-8372-849D0BD7DBCB}" dt="2022-05-12T20:57:52.889" v="1945" actId="14100"/>
          <ac:picMkLst>
            <pc:docMk/>
            <pc:sldMk cId="1909878390" sldId="439"/>
            <ac:picMk id="22" creationId="{AF0AA3A4-6EB1-7331-4CEC-DB5B62D45019}"/>
          </ac:picMkLst>
        </pc:picChg>
        <pc:picChg chg="add mod">
          <ac:chgData name="rich morrow" userId="0b374ffc67ad6c1b" providerId="LiveId" clId="{715468CA-C1F7-480C-8372-849D0BD7DBCB}" dt="2022-05-12T20:57:49.817" v="1944" actId="1076"/>
          <ac:picMkLst>
            <pc:docMk/>
            <pc:sldMk cId="1909878390" sldId="439"/>
            <ac:picMk id="23" creationId="{D3E91AB7-15ED-CE90-5C63-FBB735B7A989}"/>
          </ac:picMkLst>
        </pc:picChg>
      </pc:sldChg>
      <pc:sldChg chg="modSp add mod">
        <pc:chgData name="rich morrow" userId="0b374ffc67ad6c1b" providerId="LiveId" clId="{715468CA-C1F7-480C-8372-849D0BD7DBCB}" dt="2022-05-12T21:42:00.360" v="4063" actId="12"/>
        <pc:sldMkLst>
          <pc:docMk/>
          <pc:sldMk cId="1548496699" sldId="440"/>
        </pc:sldMkLst>
        <pc:spChg chg="mod">
          <ac:chgData name="rich morrow" userId="0b374ffc67ad6c1b" providerId="LiveId" clId="{715468CA-C1F7-480C-8372-849D0BD7DBCB}" dt="2022-05-12T21:42:00.360" v="4063" actId="12"/>
          <ac:spMkLst>
            <pc:docMk/>
            <pc:sldMk cId="1548496699" sldId="440"/>
            <ac:spMk id="3" creationId="{337825D7-5442-411E-9278-A03FA9F33817}"/>
          </ac:spMkLst>
        </pc:spChg>
      </pc:sldChg>
      <pc:sldChg chg="addSp modSp add mod ord modAnim">
        <pc:chgData name="rich morrow" userId="0b374ffc67ad6c1b" providerId="LiveId" clId="{715468CA-C1F7-480C-8372-849D0BD7DBCB}" dt="2022-05-12T21:40:08.570" v="3925"/>
        <pc:sldMkLst>
          <pc:docMk/>
          <pc:sldMk cId="2570007951" sldId="441"/>
        </pc:sldMkLst>
        <pc:spChg chg="mod">
          <ac:chgData name="rich morrow" userId="0b374ffc67ad6c1b" providerId="LiveId" clId="{715468CA-C1F7-480C-8372-849D0BD7DBCB}" dt="2022-05-12T21:24:03.015" v="3010" actId="20577"/>
          <ac:spMkLst>
            <pc:docMk/>
            <pc:sldMk cId="2570007951" sldId="441"/>
            <ac:spMk id="2" creationId="{BD9FF156-7413-4731-AC7A-182ABE53404F}"/>
          </ac:spMkLst>
        </pc:spChg>
        <pc:spChg chg="mod">
          <ac:chgData name="rich morrow" userId="0b374ffc67ad6c1b" providerId="LiveId" clId="{715468CA-C1F7-480C-8372-849D0BD7DBCB}" dt="2022-05-12T21:23:48.666" v="3004" actId="20577"/>
          <ac:spMkLst>
            <pc:docMk/>
            <pc:sldMk cId="2570007951" sldId="441"/>
            <ac:spMk id="3" creationId="{337825D7-5442-411E-9278-A03FA9F33817}"/>
          </ac:spMkLst>
        </pc:spChg>
        <pc:spChg chg="add mod">
          <ac:chgData name="rich morrow" userId="0b374ffc67ad6c1b" providerId="LiveId" clId="{715468CA-C1F7-480C-8372-849D0BD7DBCB}" dt="2022-05-12T21:40:01.470" v="3924" actId="113"/>
          <ac:spMkLst>
            <pc:docMk/>
            <pc:sldMk cId="2570007951" sldId="441"/>
            <ac:spMk id="4" creationId="{FBC190CE-DD9D-B163-70D8-909E749F188A}"/>
          </ac:spMkLst>
        </pc:spChg>
      </pc:sldChg>
      <pc:sldChg chg="addSp delSp modSp add mod">
        <pc:chgData name="rich morrow" userId="0b374ffc67ad6c1b" providerId="LiveId" clId="{715468CA-C1F7-480C-8372-849D0BD7DBCB}" dt="2022-05-12T21:53:15.394" v="4953" actId="1076"/>
        <pc:sldMkLst>
          <pc:docMk/>
          <pc:sldMk cId="1833424017" sldId="442"/>
        </pc:sldMkLst>
        <pc:spChg chg="mod">
          <ac:chgData name="rich morrow" userId="0b374ffc67ad6c1b" providerId="LiveId" clId="{715468CA-C1F7-480C-8372-849D0BD7DBCB}" dt="2022-05-12T21:52:35.544" v="4948" actId="20577"/>
          <ac:spMkLst>
            <pc:docMk/>
            <pc:sldMk cId="1833424017" sldId="442"/>
            <ac:spMk id="2" creationId="{BD9FF156-7413-4731-AC7A-182ABE53404F}"/>
          </ac:spMkLst>
        </pc:spChg>
        <pc:spChg chg="del mod">
          <ac:chgData name="rich morrow" userId="0b374ffc67ad6c1b" providerId="LiveId" clId="{715468CA-C1F7-480C-8372-849D0BD7DBCB}" dt="2022-05-12T21:53:04.628" v="4949" actId="478"/>
          <ac:spMkLst>
            <pc:docMk/>
            <pc:sldMk cId="1833424017" sldId="442"/>
            <ac:spMk id="3" creationId="{337825D7-5442-411E-9278-A03FA9F33817}"/>
          </ac:spMkLst>
        </pc:spChg>
        <pc:spChg chg="add del mod">
          <ac:chgData name="rich morrow" userId="0b374ffc67ad6c1b" providerId="LiveId" clId="{715468CA-C1F7-480C-8372-849D0BD7DBCB}" dt="2022-05-12T21:53:06.288" v="4950" actId="478"/>
          <ac:spMkLst>
            <pc:docMk/>
            <pc:sldMk cId="1833424017" sldId="442"/>
            <ac:spMk id="6" creationId="{0A408413-993F-BAD1-4AF3-5B44BD832E9C}"/>
          </ac:spMkLst>
        </pc:spChg>
        <pc:picChg chg="add mod">
          <ac:chgData name="rich morrow" userId="0b374ffc67ad6c1b" providerId="LiveId" clId="{715468CA-C1F7-480C-8372-849D0BD7DBCB}" dt="2022-05-12T21:53:15.394" v="4953" actId="1076"/>
          <ac:picMkLst>
            <pc:docMk/>
            <pc:sldMk cId="1833424017" sldId="442"/>
            <ac:picMk id="3074" creationId="{4B6F7397-7420-5E16-0572-398970AD2F4E}"/>
          </ac:picMkLst>
        </pc:picChg>
      </pc:sldChg>
      <pc:sldChg chg="add del">
        <pc:chgData name="rich morrow" userId="0b374ffc67ad6c1b" providerId="LiveId" clId="{715468CA-C1F7-480C-8372-849D0BD7DBCB}" dt="2022-05-12T21:52:26.242" v="4937" actId="47"/>
        <pc:sldMkLst>
          <pc:docMk/>
          <pc:sldMk cId="1556426518" sldId="443"/>
        </pc:sldMkLst>
      </pc:sldChg>
      <pc:sldChg chg="add">
        <pc:chgData name="rich morrow" userId="0b374ffc67ad6c1b" providerId="LiveId" clId="{715468CA-C1F7-480C-8372-849D0BD7DBCB}" dt="2022-05-12T21:52:29.029" v="4938"/>
        <pc:sldMkLst>
          <pc:docMk/>
          <pc:sldMk cId="4063188294" sldId="443"/>
        </pc:sldMkLst>
      </pc:sldChg>
      <pc:sldChg chg="addSp delSp modSp add mod modAnim">
        <pc:chgData name="rich morrow" userId="0b374ffc67ad6c1b" providerId="LiveId" clId="{715468CA-C1F7-480C-8372-849D0BD7DBCB}" dt="2022-05-12T23:00:37.929" v="6880"/>
        <pc:sldMkLst>
          <pc:docMk/>
          <pc:sldMk cId="3668741936" sldId="444"/>
        </pc:sldMkLst>
        <pc:spChg chg="mod">
          <ac:chgData name="rich morrow" userId="0b374ffc67ad6c1b" providerId="LiveId" clId="{715468CA-C1F7-480C-8372-849D0BD7DBCB}" dt="2022-05-12T22:34:12.679" v="5996" actId="20577"/>
          <ac:spMkLst>
            <pc:docMk/>
            <pc:sldMk cId="3668741936" sldId="444"/>
            <ac:spMk id="2" creationId="{BD9FF156-7413-4731-AC7A-182ABE53404F}"/>
          </ac:spMkLst>
        </pc:spChg>
        <pc:spChg chg="add mod">
          <ac:chgData name="rich morrow" userId="0b374ffc67ad6c1b" providerId="LiveId" clId="{715468CA-C1F7-480C-8372-849D0BD7DBCB}" dt="2022-05-12T22:25:57.381" v="5728" actId="1076"/>
          <ac:spMkLst>
            <pc:docMk/>
            <pc:sldMk cId="3668741936" sldId="444"/>
            <ac:spMk id="56" creationId="{07DFC027-E760-519A-2C6E-BAD7DD3E8440}"/>
          </ac:spMkLst>
        </pc:spChg>
        <pc:spChg chg="add mod">
          <ac:chgData name="rich morrow" userId="0b374ffc67ad6c1b" providerId="LiveId" clId="{715468CA-C1F7-480C-8372-849D0BD7DBCB}" dt="2022-05-12T22:26:19.141" v="5740" actId="1076"/>
          <ac:spMkLst>
            <pc:docMk/>
            <pc:sldMk cId="3668741936" sldId="444"/>
            <ac:spMk id="57" creationId="{C8BBBFB9-BFD6-3CCF-6D73-73ED35E8C5C3}"/>
          </ac:spMkLst>
        </pc:spChg>
        <pc:spChg chg="add mod">
          <ac:chgData name="rich morrow" userId="0b374ffc67ad6c1b" providerId="LiveId" clId="{715468CA-C1F7-480C-8372-849D0BD7DBCB}" dt="2022-05-12T22:26:48.190" v="5755" actId="1076"/>
          <ac:spMkLst>
            <pc:docMk/>
            <pc:sldMk cId="3668741936" sldId="444"/>
            <ac:spMk id="58" creationId="{516F3744-05D2-8BE1-445D-CA88DC5029CE}"/>
          </ac:spMkLst>
        </pc:spChg>
        <pc:spChg chg="add mod">
          <ac:chgData name="rich morrow" userId="0b374ffc67ad6c1b" providerId="LiveId" clId="{715468CA-C1F7-480C-8372-849D0BD7DBCB}" dt="2022-05-12T22:33:21.821" v="5967" actId="14100"/>
          <ac:spMkLst>
            <pc:docMk/>
            <pc:sldMk cId="3668741936" sldId="444"/>
            <ac:spMk id="62" creationId="{DC668864-1CB9-0EC6-2704-7F5FEF34C25E}"/>
          </ac:spMkLst>
        </pc:spChg>
        <pc:spChg chg="add mod">
          <ac:chgData name="rich morrow" userId="0b374ffc67ad6c1b" providerId="LiveId" clId="{715468CA-C1F7-480C-8372-849D0BD7DBCB}" dt="2022-05-12T22:29:35.574" v="5782" actId="14100"/>
          <ac:spMkLst>
            <pc:docMk/>
            <pc:sldMk cId="3668741936" sldId="444"/>
            <ac:spMk id="64" creationId="{305CCCA3-0EBF-3C1F-F468-612B318066E3}"/>
          </ac:spMkLst>
        </pc:spChg>
        <pc:spChg chg="add mod">
          <ac:chgData name="rich morrow" userId="0b374ffc67ad6c1b" providerId="LiveId" clId="{715468CA-C1F7-480C-8372-849D0BD7DBCB}" dt="2022-05-12T22:32:05.454" v="5964" actId="1076"/>
          <ac:spMkLst>
            <pc:docMk/>
            <pc:sldMk cId="3668741936" sldId="444"/>
            <ac:spMk id="66" creationId="{18A7BF4A-FC08-1E9E-5CC7-20BF3F74F325}"/>
          </ac:spMkLst>
        </pc:spChg>
        <pc:spChg chg="add mod">
          <ac:chgData name="rich morrow" userId="0b374ffc67ad6c1b" providerId="LiveId" clId="{715468CA-C1F7-480C-8372-849D0BD7DBCB}" dt="2022-05-12T22:58:54.736" v="6866" actId="14100"/>
          <ac:spMkLst>
            <pc:docMk/>
            <pc:sldMk cId="3668741936" sldId="444"/>
            <ac:spMk id="69" creationId="{B3E96074-5563-12D1-CE7C-406A8B42582A}"/>
          </ac:spMkLst>
        </pc:spChg>
        <pc:spChg chg="add del">
          <ac:chgData name="rich morrow" userId="0b374ffc67ad6c1b" providerId="LiveId" clId="{715468CA-C1F7-480C-8372-849D0BD7DBCB}" dt="2022-05-12T22:27:04.636" v="5757" actId="478"/>
          <ac:spMkLst>
            <pc:docMk/>
            <pc:sldMk cId="3668741936" sldId="444"/>
            <ac:spMk id="4117" creationId="{AFAC6891-6F21-82B3-406A-BB6230659C86}"/>
          </ac:spMkLst>
        </pc:spChg>
        <pc:spChg chg="add mod">
          <ac:chgData name="rich morrow" userId="0b374ffc67ad6c1b" providerId="LiveId" clId="{715468CA-C1F7-480C-8372-849D0BD7DBCB}" dt="2022-05-12T22:27:42.974" v="5762" actId="14100"/>
          <ac:spMkLst>
            <pc:docMk/>
            <pc:sldMk cId="3668741936" sldId="444"/>
            <ac:spMk id="4118" creationId="{CDE27806-2966-8F6A-D55F-9D47F02E7253}"/>
          </ac:spMkLst>
        </pc:spChg>
        <pc:spChg chg="add mod">
          <ac:chgData name="rich morrow" userId="0b374ffc67ad6c1b" providerId="LiveId" clId="{715468CA-C1F7-480C-8372-849D0BD7DBCB}" dt="2022-05-12T22:28:24.327" v="5769" actId="14100"/>
          <ac:spMkLst>
            <pc:docMk/>
            <pc:sldMk cId="3668741936" sldId="444"/>
            <ac:spMk id="4119" creationId="{3B9E96A4-3D3B-A6F2-231C-5DC4798E16FE}"/>
          </ac:spMkLst>
        </pc:spChg>
        <pc:spChg chg="add mod">
          <ac:chgData name="rich morrow" userId="0b374ffc67ad6c1b" providerId="LiveId" clId="{715468CA-C1F7-480C-8372-849D0BD7DBCB}" dt="2022-05-12T22:33:33.325" v="5969" actId="1076"/>
          <ac:spMkLst>
            <pc:docMk/>
            <pc:sldMk cId="3668741936" sldId="444"/>
            <ac:spMk id="4120" creationId="{C4F6B248-7B62-761D-B98C-2C9A829D8C86}"/>
          </ac:spMkLst>
        </pc:spChg>
        <pc:spChg chg="add mod">
          <ac:chgData name="rich morrow" userId="0b374ffc67ad6c1b" providerId="LiveId" clId="{715468CA-C1F7-480C-8372-849D0BD7DBCB}" dt="2022-05-12T22:31:26.518" v="5934" actId="1076"/>
          <ac:spMkLst>
            <pc:docMk/>
            <pc:sldMk cId="3668741936" sldId="444"/>
            <ac:spMk id="4121" creationId="{7D517585-55CC-5816-5C3B-356DC5E473EB}"/>
          </ac:spMkLst>
        </pc:spChg>
        <pc:spChg chg="add mod">
          <ac:chgData name="rich morrow" userId="0b374ffc67ad6c1b" providerId="LiveId" clId="{715468CA-C1F7-480C-8372-849D0BD7DBCB}" dt="2022-05-12T22:58:12.386" v="6854" actId="1076"/>
          <ac:spMkLst>
            <pc:docMk/>
            <pc:sldMk cId="3668741936" sldId="444"/>
            <ac:spMk id="4122" creationId="{3F45CB9F-4166-589B-4EDF-F6B9D642E3AC}"/>
          </ac:spMkLst>
        </pc:spChg>
        <pc:spChg chg="add mod">
          <ac:chgData name="rich morrow" userId="0b374ffc67ad6c1b" providerId="LiveId" clId="{715468CA-C1F7-480C-8372-849D0BD7DBCB}" dt="2022-05-12T22:58:39.938" v="6861" actId="14100"/>
          <ac:spMkLst>
            <pc:docMk/>
            <pc:sldMk cId="3668741936" sldId="444"/>
            <ac:spMk id="4123" creationId="{1B684B92-62CE-9DA5-8B33-5158805018E6}"/>
          </ac:spMkLst>
        </pc:spChg>
        <pc:grpChg chg="mod">
          <ac:chgData name="rich morrow" userId="0b374ffc67ad6c1b" providerId="LiveId" clId="{715468CA-C1F7-480C-8372-849D0BD7DBCB}" dt="2022-05-12T22:18:46.973" v="5636"/>
          <ac:grpSpMkLst>
            <pc:docMk/>
            <pc:sldMk cId="3668741936" sldId="444"/>
            <ac:grpSpMk id="14" creationId="{C12450F4-0652-023E-B800-82A51554D82D}"/>
          </ac:grpSpMkLst>
        </pc:grpChg>
        <pc:picChg chg="add mod">
          <ac:chgData name="rich morrow" userId="0b374ffc67ad6c1b" providerId="LiveId" clId="{715468CA-C1F7-480C-8372-849D0BD7DBCB}" dt="2022-05-12T22:25:09.030" v="5715" actId="1076"/>
          <ac:picMkLst>
            <pc:docMk/>
            <pc:sldMk cId="3668741936" sldId="444"/>
            <ac:picMk id="53" creationId="{D939A837-07CE-E82F-2176-2CB93F8C9042}"/>
          </ac:picMkLst>
        </pc:picChg>
        <pc:picChg chg="add mod">
          <ac:chgData name="rich morrow" userId="0b374ffc67ad6c1b" providerId="LiveId" clId="{715468CA-C1F7-480C-8372-849D0BD7DBCB}" dt="2022-05-12T22:25:01.149" v="5714" actId="1076"/>
          <ac:picMkLst>
            <pc:docMk/>
            <pc:sldMk cId="3668741936" sldId="444"/>
            <ac:picMk id="54" creationId="{BAC5E126-0FFB-3732-BE5B-3D4D82DC44C7}"/>
          </ac:picMkLst>
        </pc:picChg>
        <pc:picChg chg="add mod">
          <ac:chgData name="rich morrow" userId="0b374ffc67ad6c1b" providerId="LiveId" clId="{715468CA-C1F7-480C-8372-849D0BD7DBCB}" dt="2022-05-12T22:25:25.983" v="5717" actId="1076"/>
          <ac:picMkLst>
            <pc:docMk/>
            <pc:sldMk cId="3668741936" sldId="444"/>
            <ac:picMk id="55" creationId="{A5891F7D-ECB1-A7CD-1665-E676CC78BFA1}"/>
          </ac:picMkLst>
        </pc:picChg>
        <pc:picChg chg="mod">
          <ac:chgData name="rich morrow" userId="0b374ffc67ad6c1b" providerId="LiveId" clId="{715468CA-C1F7-480C-8372-849D0BD7DBCB}" dt="2022-05-12T22:17:07.367" v="5623" actId="732"/>
          <ac:picMkLst>
            <pc:docMk/>
            <pc:sldMk cId="3668741936" sldId="444"/>
            <ac:picMk id="4098" creationId="{D816E28C-87FF-5557-274E-7BE80AED3664}"/>
          </ac:picMkLst>
        </pc:picChg>
        <pc:inkChg chg="add del">
          <ac:chgData name="rich morrow" userId="0b374ffc67ad6c1b" providerId="LiveId" clId="{715468CA-C1F7-480C-8372-849D0BD7DBCB}" dt="2022-05-12T22:17:55.836" v="5629" actId="9405"/>
          <ac:inkMkLst>
            <pc:docMk/>
            <pc:sldMk cId="3668741936" sldId="444"/>
            <ac:inkMk id="3" creationId="{F4442EA2-C667-CCA6-9E7E-653125D53C3A}"/>
          </ac:inkMkLst>
        </pc:inkChg>
        <pc:inkChg chg="add del">
          <ac:chgData name="rich morrow" userId="0b374ffc67ad6c1b" providerId="LiveId" clId="{715468CA-C1F7-480C-8372-849D0BD7DBCB}" dt="2022-05-12T22:17:54.901" v="5628" actId="9405"/>
          <ac:inkMkLst>
            <pc:docMk/>
            <pc:sldMk cId="3668741936" sldId="444"/>
            <ac:inkMk id="4" creationId="{93753D40-CD51-3986-5D71-7F15BC16D1FA}"/>
          </ac:inkMkLst>
        </pc:inkChg>
        <pc:inkChg chg="add del">
          <ac:chgData name="rich morrow" userId="0b374ffc67ad6c1b" providerId="LiveId" clId="{715468CA-C1F7-480C-8372-849D0BD7DBCB}" dt="2022-05-12T22:17:53.716" v="5627" actId="9405"/>
          <ac:inkMkLst>
            <pc:docMk/>
            <pc:sldMk cId="3668741936" sldId="444"/>
            <ac:inkMk id="5" creationId="{B360FE9C-3A67-6375-98E4-32A791AB297C}"/>
          </ac:inkMkLst>
        </pc:inkChg>
        <pc:inkChg chg="add">
          <ac:chgData name="rich morrow" userId="0b374ffc67ad6c1b" providerId="LiveId" clId="{715468CA-C1F7-480C-8372-849D0BD7DBCB}" dt="2022-05-12T22:18:18.152" v="5630" actId="9405"/>
          <ac:inkMkLst>
            <pc:docMk/>
            <pc:sldMk cId="3668741936" sldId="444"/>
            <ac:inkMk id="7" creationId="{BB4BBD57-1979-320C-35E6-E10DA88B417E}"/>
          </ac:inkMkLst>
        </pc:inkChg>
        <pc:inkChg chg="add">
          <ac:chgData name="rich morrow" userId="0b374ffc67ad6c1b" providerId="LiveId" clId="{715468CA-C1F7-480C-8372-849D0BD7DBCB}" dt="2022-05-12T22:18:24.988" v="5631" actId="9405"/>
          <ac:inkMkLst>
            <pc:docMk/>
            <pc:sldMk cId="3668741936" sldId="444"/>
            <ac:inkMk id="9" creationId="{A8AB3ECA-3EB9-91C4-CF57-9EC1679FDD02}"/>
          </ac:inkMkLst>
        </pc:inkChg>
        <pc:inkChg chg="add">
          <ac:chgData name="rich morrow" userId="0b374ffc67ad6c1b" providerId="LiveId" clId="{715468CA-C1F7-480C-8372-849D0BD7DBCB}" dt="2022-05-12T22:18:28.936" v="5632" actId="9405"/>
          <ac:inkMkLst>
            <pc:docMk/>
            <pc:sldMk cId="3668741936" sldId="444"/>
            <ac:inkMk id="10" creationId="{D843EF3D-EAB1-0061-3D4B-F6DEDD276D00}"/>
          </ac:inkMkLst>
        </pc:inkChg>
        <pc:inkChg chg="add">
          <ac:chgData name="rich morrow" userId="0b374ffc67ad6c1b" providerId="LiveId" clId="{715468CA-C1F7-480C-8372-849D0BD7DBCB}" dt="2022-05-12T22:18:39.406" v="5633" actId="9405"/>
          <ac:inkMkLst>
            <pc:docMk/>
            <pc:sldMk cId="3668741936" sldId="444"/>
            <ac:inkMk id="11" creationId="{E9F99EEF-0B3A-8D61-5BC3-C329C0EB163E}"/>
          </ac:inkMkLst>
        </pc:inkChg>
        <pc:inkChg chg="add mod">
          <ac:chgData name="rich morrow" userId="0b374ffc67ad6c1b" providerId="LiveId" clId="{715468CA-C1F7-480C-8372-849D0BD7DBCB}" dt="2022-05-12T22:18:46.973" v="5636"/>
          <ac:inkMkLst>
            <pc:docMk/>
            <pc:sldMk cId="3668741936" sldId="444"/>
            <ac:inkMk id="12" creationId="{67F95615-478A-E99F-E3BE-051D772F4AF5}"/>
          </ac:inkMkLst>
        </pc:inkChg>
        <pc:inkChg chg="add mod">
          <ac:chgData name="rich morrow" userId="0b374ffc67ad6c1b" providerId="LiveId" clId="{715468CA-C1F7-480C-8372-849D0BD7DBCB}" dt="2022-05-12T22:18:46.973" v="5636"/>
          <ac:inkMkLst>
            <pc:docMk/>
            <pc:sldMk cId="3668741936" sldId="444"/>
            <ac:inkMk id="13" creationId="{5D401BA6-7C36-949D-C151-B940DBFD371F}"/>
          </ac:inkMkLst>
        </pc:inkChg>
        <pc:inkChg chg="add">
          <ac:chgData name="rich morrow" userId="0b374ffc67ad6c1b" providerId="LiveId" clId="{715468CA-C1F7-480C-8372-849D0BD7DBCB}" dt="2022-05-12T22:18:49.254" v="5637" actId="9405"/>
          <ac:inkMkLst>
            <pc:docMk/>
            <pc:sldMk cId="3668741936" sldId="444"/>
            <ac:inkMk id="15" creationId="{990EB34B-1AE4-F040-3664-88FB3AB15E0C}"/>
          </ac:inkMkLst>
        </pc:inkChg>
        <pc:inkChg chg="add">
          <ac:chgData name="rich morrow" userId="0b374ffc67ad6c1b" providerId="LiveId" clId="{715468CA-C1F7-480C-8372-849D0BD7DBCB}" dt="2022-05-12T22:18:50.732" v="5638" actId="9405"/>
          <ac:inkMkLst>
            <pc:docMk/>
            <pc:sldMk cId="3668741936" sldId="444"/>
            <ac:inkMk id="16" creationId="{315B87D1-8909-D0A1-553A-01DECF7C7833}"/>
          </ac:inkMkLst>
        </pc:inkChg>
        <pc:inkChg chg="add">
          <ac:chgData name="rich morrow" userId="0b374ffc67ad6c1b" providerId="LiveId" clId="{715468CA-C1F7-480C-8372-849D0BD7DBCB}" dt="2022-05-12T22:18:54.796" v="5639" actId="9405"/>
          <ac:inkMkLst>
            <pc:docMk/>
            <pc:sldMk cId="3668741936" sldId="444"/>
            <ac:inkMk id="17" creationId="{2BDE45B5-4757-3E5B-8521-FD3792374E34}"/>
          </ac:inkMkLst>
        </pc:inkChg>
        <pc:inkChg chg="add">
          <ac:chgData name="rich morrow" userId="0b374ffc67ad6c1b" providerId="LiveId" clId="{715468CA-C1F7-480C-8372-849D0BD7DBCB}" dt="2022-05-12T22:18:59.434" v="5640" actId="9405"/>
          <ac:inkMkLst>
            <pc:docMk/>
            <pc:sldMk cId="3668741936" sldId="444"/>
            <ac:inkMk id="18" creationId="{5FDF5C85-ABEB-537B-C8FF-4817D6EDFDC0}"/>
          </ac:inkMkLst>
        </pc:inkChg>
        <pc:inkChg chg="add">
          <ac:chgData name="rich morrow" userId="0b374ffc67ad6c1b" providerId="LiveId" clId="{715468CA-C1F7-480C-8372-849D0BD7DBCB}" dt="2022-05-12T22:19:03.889" v="5641" actId="9405"/>
          <ac:inkMkLst>
            <pc:docMk/>
            <pc:sldMk cId="3668741936" sldId="444"/>
            <ac:inkMk id="19" creationId="{5DF85E93-633C-9D42-AC0E-9219F42B490D}"/>
          </ac:inkMkLst>
        </pc:inkChg>
        <pc:inkChg chg="add del">
          <ac:chgData name="rich morrow" userId="0b374ffc67ad6c1b" providerId="LiveId" clId="{715468CA-C1F7-480C-8372-849D0BD7DBCB}" dt="2022-05-12T22:19:08.908" v="5643" actId="9405"/>
          <ac:inkMkLst>
            <pc:docMk/>
            <pc:sldMk cId="3668741936" sldId="444"/>
            <ac:inkMk id="20" creationId="{D41B2BE6-8737-5DC9-84D4-2DF53D2AD796}"/>
          </ac:inkMkLst>
        </pc:inkChg>
        <pc:inkChg chg="add">
          <ac:chgData name="rich morrow" userId="0b374ffc67ad6c1b" providerId="LiveId" clId="{715468CA-C1F7-480C-8372-849D0BD7DBCB}" dt="2022-05-12T22:19:28.856" v="5644" actId="9405"/>
          <ac:inkMkLst>
            <pc:docMk/>
            <pc:sldMk cId="3668741936" sldId="444"/>
            <ac:inkMk id="21" creationId="{B5BA3873-4F2B-CCE3-CDE2-84FBCE1366C4}"/>
          </ac:inkMkLst>
        </pc:inkChg>
        <pc:inkChg chg="add">
          <ac:chgData name="rich morrow" userId="0b374ffc67ad6c1b" providerId="LiveId" clId="{715468CA-C1F7-480C-8372-849D0BD7DBCB}" dt="2022-05-12T22:19:43.279" v="5645" actId="9405"/>
          <ac:inkMkLst>
            <pc:docMk/>
            <pc:sldMk cId="3668741936" sldId="444"/>
            <ac:inkMk id="22" creationId="{BB812DB9-998C-7A8E-F997-22DAF1546525}"/>
          </ac:inkMkLst>
        </pc:inkChg>
        <pc:inkChg chg="add">
          <ac:chgData name="rich morrow" userId="0b374ffc67ad6c1b" providerId="LiveId" clId="{715468CA-C1F7-480C-8372-849D0BD7DBCB}" dt="2022-05-12T22:19:44.967" v="5646" actId="9405"/>
          <ac:inkMkLst>
            <pc:docMk/>
            <pc:sldMk cId="3668741936" sldId="444"/>
            <ac:inkMk id="23" creationId="{58BF5B6E-48BB-EEED-4020-62DEE4ADB28C}"/>
          </ac:inkMkLst>
        </pc:inkChg>
        <pc:inkChg chg="add">
          <ac:chgData name="rich morrow" userId="0b374ffc67ad6c1b" providerId="LiveId" clId="{715468CA-C1F7-480C-8372-849D0BD7DBCB}" dt="2022-05-12T22:19:52.573" v="5647" actId="9405"/>
          <ac:inkMkLst>
            <pc:docMk/>
            <pc:sldMk cId="3668741936" sldId="444"/>
            <ac:inkMk id="24" creationId="{54CCF99D-1DA7-A92F-059B-289652C4ABC8}"/>
          </ac:inkMkLst>
        </pc:inkChg>
        <pc:inkChg chg="add">
          <ac:chgData name="rich morrow" userId="0b374ffc67ad6c1b" providerId="LiveId" clId="{715468CA-C1F7-480C-8372-849D0BD7DBCB}" dt="2022-05-12T22:20:03.980" v="5648" actId="9405"/>
          <ac:inkMkLst>
            <pc:docMk/>
            <pc:sldMk cId="3668741936" sldId="444"/>
            <ac:inkMk id="25" creationId="{8A74C9FA-986C-3CEE-B27B-F722589C7DB2}"/>
          </ac:inkMkLst>
        </pc:inkChg>
        <pc:inkChg chg="add">
          <ac:chgData name="rich morrow" userId="0b374ffc67ad6c1b" providerId="LiveId" clId="{715468CA-C1F7-480C-8372-849D0BD7DBCB}" dt="2022-05-12T22:20:09.487" v="5649" actId="9405"/>
          <ac:inkMkLst>
            <pc:docMk/>
            <pc:sldMk cId="3668741936" sldId="444"/>
            <ac:inkMk id="26" creationId="{E2DCE896-B974-7CAB-B584-11DC89019210}"/>
          </ac:inkMkLst>
        </pc:inkChg>
        <pc:inkChg chg="add">
          <ac:chgData name="rich morrow" userId="0b374ffc67ad6c1b" providerId="LiveId" clId="{715468CA-C1F7-480C-8372-849D0BD7DBCB}" dt="2022-05-12T22:20:13.579" v="5650" actId="9405"/>
          <ac:inkMkLst>
            <pc:docMk/>
            <pc:sldMk cId="3668741936" sldId="444"/>
            <ac:inkMk id="27" creationId="{5D6F4748-8382-923C-3A63-14D8A8499DE6}"/>
          </ac:inkMkLst>
        </pc:inkChg>
        <pc:inkChg chg="add">
          <ac:chgData name="rich morrow" userId="0b374ffc67ad6c1b" providerId="LiveId" clId="{715468CA-C1F7-480C-8372-849D0BD7DBCB}" dt="2022-05-12T22:20:23.361" v="5651" actId="9405"/>
          <ac:inkMkLst>
            <pc:docMk/>
            <pc:sldMk cId="3668741936" sldId="444"/>
            <ac:inkMk id="28" creationId="{AAF2A295-98D2-3948-B26A-DCA6FED1BC55}"/>
          </ac:inkMkLst>
        </pc:inkChg>
        <pc:inkChg chg="add del">
          <ac:chgData name="rich morrow" userId="0b374ffc67ad6c1b" providerId="LiveId" clId="{715468CA-C1F7-480C-8372-849D0BD7DBCB}" dt="2022-05-12T22:20:27.968" v="5653" actId="9405"/>
          <ac:inkMkLst>
            <pc:docMk/>
            <pc:sldMk cId="3668741936" sldId="444"/>
            <ac:inkMk id="29" creationId="{D68BCAE7-588B-6641-823D-F4AAD11EF791}"/>
          </ac:inkMkLst>
        </pc:inkChg>
        <pc:inkChg chg="add">
          <ac:chgData name="rich morrow" userId="0b374ffc67ad6c1b" providerId="LiveId" clId="{715468CA-C1F7-480C-8372-849D0BD7DBCB}" dt="2022-05-12T22:20:31.915" v="5654" actId="9405"/>
          <ac:inkMkLst>
            <pc:docMk/>
            <pc:sldMk cId="3668741936" sldId="444"/>
            <ac:inkMk id="30" creationId="{1E242E00-5730-7BB2-E10E-59FEFFE10229}"/>
          </ac:inkMkLst>
        </pc:inkChg>
        <pc:inkChg chg="add">
          <ac:chgData name="rich morrow" userId="0b374ffc67ad6c1b" providerId="LiveId" clId="{715468CA-C1F7-480C-8372-849D0BD7DBCB}" dt="2022-05-12T22:20:34.784" v="5655" actId="9405"/>
          <ac:inkMkLst>
            <pc:docMk/>
            <pc:sldMk cId="3668741936" sldId="444"/>
            <ac:inkMk id="31" creationId="{1D1BAF36-E48F-C684-31AC-E3EAC7B362E0}"/>
          </ac:inkMkLst>
        </pc:inkChg>
        <pc:inkChg chg="add">
          <ac:chgData name="rich morrow" userId="0b374ffc67ad6c1b" providerId="LiveId" clId="{715468CA-C1F7-480C-8372-849D0BD7DBCB}" dt="2022-05-12T22:20:40.226" v="5656" actId="9405"/>
          <ac:inkMkLst>
            <pc:docMk/>
            <pc:sldMk cId="3668741936" sldId="444"/>
            <ac:inkMk id="4096" creationId="{DFACF707-00AC-0897-08BD-BD7662DDD58D}"/>
          </ac:inkMkLst>
        </pc:inkChg>
        <pc:inkChg chg="add del">
          <ac:chgData name="rich morrow" userId="0b374ffc67ad6c1b" providerId="LiveId" clId="{715468CA-C1F7-480C-8372-849D0BD7DBCB}" dt="2022-05-12T22:20:43.874" v="5658" actId="9405"/>
          <ac:inkMkLst>
            <pc:docMk/>
            <pc:sldMk cId="3668741936" sldId="444"/>
            <ac:inkMk id="4097" creationId="{B15D9B43-BD7E-57D7-690D-8AFA1FA47AD9}"/>
          </ac:inkMkLst>
        </pc:inkChg>
        <pc:inkChg chg="add del">
          <ac:chgData name="rich morrow" userId="0b374ffc67ad6c1b" providerId="LiveId" clId="{715468CA-C1F7-480C-8372-849D0BD7DBCB}" dt="2022-05-12T22:20:50.565" v="5660" actId="9405"/>
          <ac:inkMkLst>
            <pc:docMk/>
            <pc:sldMk cId="3668741936" sldId="444"/>
            <ac:inkMk id="4099" creationId="{B1BB5949-8FD1-FE8F-9A6F-01FD9D8A9156}"/>
          </ac:inkMkLst>
        </pc:inkChg>
        <pc:inkChg chg="add">
          <ac:chgData name="rich morrow" userId="0b374ffc67ad6c1b" providerId="LiveId" clId="{715468CA-C1F7-480C-8372-849D0BD7DBCB}" dt="2022-05-12T22:20:57.589" v="5661" actId="9405"/>
          <ac:inkMkLst>
            <pc:docMk/>
            <pc:sldMk cId="3668741936" sldId="444"/>
            <ac:inkMk id="4100" creationId="{061D6B0D-9388-088C-A667-E36ED64BE0F0}"/>
          </ac:inkMkLst>
        </pc:inkChg>
        <pc:inkChg chg="add">
          <ac:chgData name="rich morrow" userId="0b374ffc67ad6c1b" providerId="LiveId" clId="{715468CA-C1F7-480C-8372-849D0BD7DBCB}" dt="2022-05-12T22:21:20.289" v="5662" actId="9405"/>
          <ac:inkMkLst>
            <pc:docMk/>
            <pc:sldMk cId="3668741936" sldId="444"/>
            <ac:inkMk id="4101" creationId="{9F9F85F5-22BA-5555-0234-F793C8FCCA29}"/>
          </ac:inkMkLst>
        </pc:inkChg>
        <pc:inkChg chg="add">
          <ac:chgData name="rich morrow" userId="0b374ffc67ad6c1b" providerId="LiveId" clId="{715468CA-C1F7-480C-8372-849D0BD7DBCB}" dt="2022-05-12T22:21:22.637" v="5663" actId="9405"/>
          <ac:inkMkLst>
            <pc:docMk/>
            <pc:sldMk cId="3668741936" sldId="444"/>
            <ac:inkMk id="4102" creationId="{A9013F9A-920F-7923-7A87-38610A4CD2C8}"/>
          </ac:inkMkLst>
        </pc:inkChg>
        <pc:inkChg chg="add">
          <ac:chgData name="rich morrow" userId="0b374ffc67ad6c1b" providerId="LiveId" clId="{715468CA-C1F7-480C-8372-849D0BD7DBCB}" dt="2022-05-12T22:22:12.880" v="5664" actId="9405"/>
          <ac:inkMkLst>
            <pc:docMk/>
            <pc:sldMk cId="3668741936" sldId="444"/>
            <ac:inkMk id="4103" creationId="{1E45BA20-3E0D-FFDD-CCB4-FAE48B70AF1F}"/>
          </ac:inkMkLst>
        </pc:inkChg>
        <pc:inkChg chg="add">
          <ac:chgData name="rich morrow" userId="0b374ffc67ad6c1b" providerId="LiveId" clId="{715468CA-C1F7-480C-8372-849D0BD7DBCB}" dt="2022-05-12T22:22:28.576" v="5665" actId="9405"/>
          <ac:inkMkLst>
            <pc:docMk/>
            <pc:sldMk cId="3668741936" sldId="444"/>
            <ac:inkMk id="4104" creationId="{7D2A2B15-5198-7665-B1FE-067B0D634094}"/>
          </ac:inkMkLst>
        </pc:inkChg>
        <pc:inkChg chg="add">
          <ac:chgData name="rich morrow" userId="0b374ffc67ad6c1b" providerId="LiveId" clId="{715468CA-C1F7-480C-8372-849D0BD7DBCB}" dt="2022-05-12T22:22:46.852" v="5666" actId="9405"/>
          <ac:inkMkLst>
            <pc:docMk/>
            <pc:sldMk cId="3668741936" sldId="444"/>
            <ac:inkMk id="4105" creationId="{F724120B-0914-C461-240D-874BC4C01384}"/>
          </ac:inkMkLst>
        </pc:inkChg>
        <pc:inkChg chg="add">
          <ac:chgData name="rich morrow" userId="0b374ffc67ad6c1b" providerId="LiveId" clId="{715468CA-C1F7-480C-8372-849D0BD7DBCB}" dt="2022-05-12T22:22:50.562" v="5667" actId="9405"/>
          <ac:inkMkLst>
            <pc:docMk/>
            <pc:sldMk cId="3668741936" sldId="444"/>
            <ac:inkMk id="4106" creationId="{00F7B2F0-90FD-81CB-A43F-7A4B95E0A4B6}"/>
          </ac:inkMkLst>
        </pc:inkChg>
        <pc:inkChg chg="add">
          <ac:chgData name="rich morrow" userId="0b374ffc67ad6c1b" providerId="LiveId" clId="{715468CA-C1F7-480C-8372-849D0BD7DBCB}" dt="2022-05-12T22:22:55" v="5668" actId="9405"/>
          <ac:inkMkLst>
            <pc:docMk/>
            <pc:sldMk cId="3668741936" sldId="444"/>
            <ac:inkMk id="4107" creationId="{2E02ED14-AFF3-DB88-72C8-77A08929DA49}"/>
          </ac:inkMkLst>
        </pc:inkChg>
        <pc:inkChg chg="add">
          <ac:chgData name="rich morrow" userId="0b374ffc67ad6c1b" providerId="LiveId" clId="{715468CA-C1F7-480C-8372-849D0BD7DBCB}" dt="2022-05-12T22:22:59.942" v="5669" actId="9405"/>
          <ac:inkMkLst>
            <pc:docMk/>
            <pc:sldMk cId="3668741936" sldId="444"/>
            <ac:inkMk id="4108" creationId="{B8AF9728-B69C-DBB3-97A2-0D256845060B}"/>
          </ac:inkMkLst>
        </pc:inkChg>
        <pc:inkChg chg="add">
          <ac:chgData name="rich morrow" userId="0b374ffc67ad6c1b" providerId="LiveId" clId="{715468CA-C1F7-480C-8372-849D0BD7DBCB}" dt="2022-05-12T22:23:02.687" v="5670" actId="9405"/>
          <ac:inkMkLst>
            <pc:docMk/>
            <pc:sldMk cId="3668741936" sldId="444"/>
            <ac:inkMk id="4109" creationId="{E76E1A9A-AAFC-8D38-ADD4-BE5A2AB39BD8}"/>
          </ac:inkMkLst>
        </pc:inkChg>
        <pc:inkChg chg="add del">
          <ac:chgData name="rich morrow" userId="0b374ffc67ad6c1b" providerId="LiveId" clId="{715468CA-C1F7-480C-8372-849D0BD7DBCB}" dt="2022-05-12T22:23:09.424" v="5672" actId="9405"/>
          <ac:inkMkLst>
            <pc:docMk/>
            <pc:sldMk cId="3668741936" sldId="444"/>
            <ac:inkMk id="4110" creationId="{240D617B-FC8D-00D0-5D43-5981EB9133A2}"/>
          </ac:inkMkLst>
        </pc:inkChg>
        <pc:inkChg chg="add">
          <ac:chgData name="rich morrow" userId="0b374ffc67ad6c1b" providerId="LiveId" clId="{715468CA-C1F7-480C-8372-849D0BD7DBCB}" dt="2022-05-12T22:23:16.511" v="5673" actId="9405"/>
          <ac:inkMkLst>
            <pc:docMk/>
            <pc:sldMk cId="3668741936" sldId="444"/>
            <ac:inkMk id="4111" creationId="{9B142D09-4D31-71FD-CFAC-1BADD0336F12}"/>
          </ac:inkMkLst>
        </pc:inkChg>
        <pc:inkChg chg="add del">
          <ac:chgData name="rich morrow" userId="0b374ffc67ad6c1b" providerId="LiveId" clId="{715468CA-C1F7-480C-8372-849D0BD7DBCB}" dt="2022-05-12T22:23:20.709" v="5675" actId="9405"/>
          <ac:inkMkLst>
            <pc:docMk/>
            <pc:sldMk cId="3668741936" sldId="444"/>
            <ac:inkMk id="4112" creationId="{9D547500-C5F2-CCA0-081F-E7B8C01FEF43}"/>
          </ac:inkMkLst>
        </pc:inkChg>
        <pc:inkChg chg="add del">
          <ac:chgData name="rich morrow" userId="0b374ffc67ad6c1b" providerId="LiveId" clId="{715468CA-C1F7-480C-8372-849D0BD7DBCB}" dt="2022-05-12T22:23:26.232" v="5677" actId="9405"/>
          <ac:inkMkLst>
            <pc:docMk/>
            <pc:sldMk cId="3668741936" sldId="444"/>
            <ac:inkMk id="4113" creationId="{343003DC-5A1F-EB42-E427-6DF9ED2F466C}"/>
          </ac:inkMkLst>
        </pc:inkChg>
        <pc:inkChg chg="add">
          <ac:chgData name="rich morrow" userId="0b374ffc67ad6c1b" providerId="LiveId" clId="{715468CA-C1F7-480C-8372-849D0BD7DBCB}" dt="2022-05-12T22:23:28.638" v="5678" actId="9405"/>
          <ac:inkMkLst>
            <pc:docMk/>
            <pc:sldMk cId="3668741936" sldId="444"/>
            <ac:inkMk id="4114" creationId="{0A5CEB8A-9D1C-7EF7-517D-F3EE1B7F8EB5}"/>
          </ac:inkMkLst>
        </pc:inkChg>
        <pc:inkChg chg="add del">
          <ac:chgData name="rich morrow" userId="0b374ffc67ad6c1b" providerId="LiveId" clId="{715468CA-C1F7-480C-8372-849D0BD7DBCB}" dt="2022-05-12T22:24:10.986" v="5706" actId="9405"/>
          <ac:inkMkLst>
            <pc:docMk/>
            <pc:sldMk cId="3668741936" sldId="444"/>
            <ac:inkMk id="4115" creationId="{6400B595-8CB3-1C76-4C98-D1379DD2A96D}"/>
          </ac:inkMkLst>
        </pc:inkChg>
        <pc:inkChg chg="add del">
          <ac:chgData name="rich morrow" userId="0b374ffc67ad6c1b" providerId="LiveId" clId="{715468CA-C1F7-480C-8372-849D0BD7DBCB}" dt="2022-05-12T22:24:10.663" v="5705" actId="9405"/>
          <ac:inkMkLst>
            <pc:docMk/>
            <pc:sldMk cId="3668741936" sldId="444"/>
            <ac:inkMk id="4116" creationId="{E3098C00-C2CA-29C3-7B9F-04717FEB55F2}"/>
          </ac:inkMkLst>
        </pc:inkChg>
      </pc:sldChg>
      <pc:sldChg chg="addSp delSp modSp new mod modNotesTx">
        <pc:chgData name="rich morrow" userId="0b374ffc67ad6c1b" providerId="LiveId" clId="{715468CA-C1F7-480C-8372-849D0BD7DBCB}" dt="2022-05-13T02:40:15.436" v="9723"/>
        <pc:sldMkLst>
          <pc:docMk/>
          <pc:sldMk cId="2041365786" sldId="445"/>
        </pc:sldMkLst>
        <pc:spChg chg="mod">
          <ac:chgData name="rich morrow" userId="0b374ffc67ad6c1b" providerId="LiveId" clId="{715468CA-C1F7-480C-8372-849D0BD7DBCB}" dt="2022-05-12T22:43:22.404" v="6605" actId="20577"/>
          <ac:spMkLst>
            <pc:docMk/>
            <pc:sldMk cId="2041365786" sldId="445"/>
            <ac:spMk id="2" creationId="{62C1D32F-F3D8-7D5E-B7A0-9816520F25BD}"/>
          </ac:spMkLst>
        </pc:spChg>
        <pc:spChg chg="del">
          <ac:chgData name="rich morrow" userId="0b374ffc67ad6c1b" providerId="LiveId" clId="{715468CA-C1F7-480C-8372-849D0BD7DBCB}" dt="2022-05-12T22:43:25.426" v="6606" actId="478"/>
          <ac:spMkLst>
            <pc:docMk/>
            <pc:sldMk cId="2041365786" sldId="445"/>
            <ac:spMk id="3" creationId="{2695F4D6-996E-682C-3E2F-F95C523C7DDC}"/>
          </ac:spMkLst>
        </pc:spChg>
        <pc:spChg chg="add del mod">
          <ac:chgData name="rich morrow" userId="0b374ffc67ad6c1b" providerId="LiveId" clId="{715468CA-C1F7-480C-8372-849D0BD7DBCB}" dt="2022-05-12T22:49:41.174" v="6691"/>
          <ac:spMkLst>
            <pc:docMk/>
            <pc:sldMk cId="2041365786" sldId="445"/>
            <ac:spMk id="4" creationId="{68ABD78C-DC30-2C1A-30F1-EF6F889C6F5C}"/>
          </ac:spMkLst>
        </pc:spChg>
        <pc:spChg chg="add mod">
          <ac:chgData name="rich morrow" userId="0b374ffc67ad6c1b" providerId="LiveId" clId="{715468CA-C1F7-480C-8372-849D0BD7DBCB}" dt="2022-05-12T22:49:40.228" v="6689" actId="1076"/>
          <ac:spMkLst>
            <pc:docMk/>
            <pc:sldMk cId="2041365786" sldId="445"/>
            <ac:spMk id="5" creationId="{87FA3594-9666-2093-1D28-31D72CFEDA42}"/>
          </ac:spMkLst>
        </pc:spChg>
        <pc:picChg chg="add mod">
          <ac:chgData name="rich morrow" userId="0b374ffc67ad6c1b" providerId="LiveId" clId="{715468CA-C1F7-480C-8372-849D0BD7DBCB}" dt="2022-05-13T02:40:15.436" v="9723"/>
          <ac:picMkLst>
            <pc:docMk/>
            <pc:sldMk cId="2041365786" sldId="445"/>
            <ac:picMk id="5122" creationId="{6E615CB2-DDF8-A658-E391-05A47B990A52}"/>
          </ac:picMkLst>
        </pc:picChg>
        <pc:picChg chg="add mod">
          <ac:chgData name="rich morrow" userId="0b374ffc67ad6c1b" providerId="LiveId" clId="{715468CA-C1F7-480C-8372-849D0BD7DBCB}" dt="2022-05-12T22:55:18.714" v="6811" actId="1076"/>
          <ac:picMkLst>
            <pc:docMk/>
            <pc:sldMk cId="2041365786" sldId="445"/>
            <ac:picMk id="5124" creationId="{409FE266-4B73-AC9A-35AF-99CE86522FA6}"/>
          </ac:picMkLst>
        </pc:picChg>
      </pc:sldChg>
      <pc:sldChg chg="addSp delSp modSp add mod ord">
        <pc:chgData name="rich morrow" userId="0b374ffc67ad6c1b" providerId="LiveId" clId="{715468CA-C1F7-480C-8372-849D0BD7DBCB}" dt="2022-05-13T02:19:00.059" v="9261"/>
        <pc:sldMkLst>
          <pc:docMk/>
          <pc:sldMk cId="1803355788" sldId="446"/>
        </pc:sldMkLst>
        <pc:spChg chg="mod">
          <ac:chgData name="rich morrow" userId="0b374ffc67ad6c1b" providerId="LiveId" clId="{715468CA-C1F7-480C-8372-849D0BD7DBCB}" dt="2022-05-12T23:19:50.177" v="6905" actId="20577"/>
          <ac:spMkLst>
            <pc:docMk/>
            <pc:sldMk cId="1803355788" sldId="446"/>
            <ac:spMk id="2" creationId="{BD9FF156-7413-4731-AC7A-182ABE53404F}"/>
          </ac:spMkLst>
        </pc:spChg>
        <pc:spChg chg="mod">
          <ac:chgData name="rich morrow" userId="0b374ffc67ad6c1b" providerId="LiveId" clId="{715468CA-C1F7-480C-8372-849D0BD7DBCB}" dt="2022-05-13T02:19:00.059" v="9261"/>
          <ac:spMkLst>
            <pc:docMk/>
            <pc:sldMk cId="1803355788" sldId="446"/>
            <ac:spMk id="3" creationId="{337825D7-5442-411E-9278-A03FA9F33817}"/>
          </ac:spMkLst>
        </pc:spChg>
        <pc:picChg chg="del">
          <ac:chgData name="rich morrow" userId="0b374ffc67ad6c1b" providerId="LiveId" clId="{715468CA-C1F7-480C-8372-849D0BD7DBCB}" dt="2022-05-12T23:20:19.441" v="6906" actId="478"/>
          <ac:picMkLst>
            <pc:docMk/>
            <pc:sldMk cId="1803355788" sldId="446"/>
            <ac:picMk id="4" creationId="{5FF76621-AADE-CA21-FA8A-5FCD3ADC3317}"/>
          </ac:picMkLst>
        </pc:picChg>
        <pc:picChg chg="add mod">
          <ac:chgData name="rich morrow" userId="0b374ffc67ad6c1b" providerId="LiveId" clId="{715468CA-C1F7-480C-8372-849D0BD7DBCB}" dt="2022-05-12T23:20:28.486" v="6908" actId="1076"/>
          <ac:picMkLst>
            <pc:docMk/>
            <pc:sldMk cId="1803355788" sldId="446"/>
            <ac:picMk id="5" creationId="{8A1D3D5F-F753-6441-61DF-DD8CC0FD791D}"/>
          </ac:picMkLst>
        </pc:picChg>
      </pc:sldChg>
      <pc:sldChg chg="addSp delSp modSp add mod delAnim">
        <pc:chgData name="rich morrow" userId="0b374ffc67ad6c1b" providerId="LiveId" clId="{715468CA-C1F7-480C-8372-849D0BD7DBCB}" dt="2022-05-13T01:31:17.376" v="6954" actId="9405"/>
        <pc:sldMkLst>
          <pc:docMk/>
          <pc:sldMk cId="753972894" sldId="447"/>
        </pc:sldMkLst>
        <pc:spChg chg="mod">
          <ac:chgData name="rich morrow" userId="0b374ffc67ad6c1b" providerId="LiveId" clId="{715468CA-C1F7-480C-8372-849D0BD7DBCB}" dt="2022-05-13T01:28:36.300" v="6922" actId="20577"/>
          <ac:spMkLst>
            <pc:docMk/>
            <pc:sldMk cId="753972894" sldId="447"/>
            <ac:spMk id="2" creationId="{BD9FF156-7413-4731-AC7A-182ABE53404F}"/>
          </ac:spMkLst>
        </pc:spChg>
        <pc:spChg chg="del">
          <ac:chgData name="rich morrow" userId="0b374ffc67ad6c1b" providerId="LiveId" clId="{715468CA-C1F7-480C-8372-849D0BD7DBCB}" dt="2022-05-13T01:28:39.756" v="6923" actId="478"/>
          <ac:spMkLst>
            <pc:docMk/>
            <pc:sldMk cId="753972894" sldId="447"/>
            <ac:spMk id="3" creationId="{337825D7-5442-411E-9278-A03FA9F33817}"/>
          </ac:spMkLst>
        </pc:spChg>
        <pc:spChg chg="del">
          <ac:chgData name="rich morrow" userId="0b374ffc67ad6c1b" providerId="LiveId" clId="{715468CA-C1F7-480C-8372-849D0BD7DBCB}" dt="2022-05-13T01:28:45.997" v="6925" actId="478"/>
          <ac:spMkLst>
            <pc:docMk/>
            <pc:sldMk cId="753972894" sldId="447"/>
            <ac:spMk id="5" creationId="{E1E62014-A4FC-EFF7-84FB-2940D13C49C0}"/>
          </ac:spMkLst>
        </pc:spChg>
        <pc:spChg chg="add del mod">
          <ac:chgData name="rich morrow" userId="0b374ffc67ad6c1b" providerId="LiveId" clId="{715468CA-C1F7-480C-8372-849D0BD7DBCB}" dt="2022-05-13T01:28:42.549" v="6924" actId="478"/>
          <ac:spMkLst>
            <pc:docMk/>
            <pc:sldMk cId="753972894" sldId="447"/>
            <ac:spMk id="7" creationId="{617A0E40-8A92-BE33-45FB-BA6E7DBD88C1}"/>
          </ac:spMkLst>
        </pc:spChg>
        <pc:grpChg chg="mod">
          <ac:chgData name="rich morrow" userId="0b374ffc67ad6c1b" providerId="LiveId" clId="{715468CA-C1F7-480C-8372-849D0BD7DBCB}" dt="2022-05-13T01:31:08.756" v="6950"/>
          <ac:grpSpMkLst>
            <pc:docMk/>
            <pc:sldMk cId="753972894" sldId="447"/>
            <ac:grpSpMk id="16" creationId="{AEBD09AA-3E42-F630-3755-60D2B6A08311}"/>
          </ac:grpSpMkLst>
        </pc:grpChg>
        <pc:picChg chg="add mod modCrop">
          <ac:chgData name="rich morrow" userId="0b374ffc67ad6c1b" providerId="LiveId" clId="{715468CA-C1F7-480C-8372-849D0BD7DBCB}" dt="2022-05-13T01:29:40.863" v="6938" actId="1076"/>
          <ac:picMkLst>
            <pc:docMk/>
            <pc:sldMk cId="753972894" sldId="447"/>
            <ac:picMk id="9" creationId="{350EBEEC-78BA-6ADE-D5AA-68199C6D23B0}"/>
          </ac:picMkLst>
        </pc:picChg>
        <pc:inkChg chg="add">
          <ac:chgData name="rich morrow" userId="0b374ffc67ad6c1b" providerId="LiveId" clId="{715468CA-C1F7-480C-8372-849D0BD7DBCB}" dt="2022-05-13T01:30:30.176" v="6939" actId="9405"/>
          <ac:inkMkLst>
            <pc:docMk/>
            <pc:sldMk cId="753972894" sldId="447"/>
            <ac:inkMk id="10" creationId="{5D85F006-8523-92C1-685F-056FA481EB46}"/>
          </ac:inkMkLst>
        </pc:inkChg>
        <pc:inkChg chg="add del">
          <ac:chgData name="rich morrow" userId="0b374ffc67ad6c1b" providerId="LiveId" clId="{715468CA-C1F7-480C-8372-849D0BD7DBCB}" dt="2022-05-13T01:30:43.392" v="6941" actId="9405"/>
          <ac:inkMkLst>
            <pc:docMk/>
            <pc:sldMk cId="753972894" sldId="447"/>
            <ac:inkMk id="11" creationId="{2863BFF1-C0C0-85CA-B00E-28E4721CFAD4}"/>
          </ac:inkMkLst>
        </pc:inkChg>
        <pc:inkChg chg="add del">
          <ac:chgData name="rich morrow" userId="0b374ffc67ad6c1b" providerId="LiveId" clId="{715468CA-C1F7-480C-8372-849D0BD7DBCB}" dt="2022-05-13T01:30:51.166" v="6943" actId="9405"/>
          <ac:inkMkLst>
            <pc:docMk/>
            <pc:sldMk cId="753972894" sldId="447"/>
            <ac:inkMk id="12" creationId="{8607E5B9-05B1-80AF-74C0-95CE846DEEEE}"/>
          </ac:inkMkLst>
        </pc:inkChg>
        <pc:inkChg chg="add del">
          <ac:chgData name="rich morrow" userId="0b374ffc67ad6c1b" providerId="LiveId" clId="{715468CA-C1F7-480C-8372-849D0BD7DBCB}" dt="2022-05-13T01:30:59.277" v="6945" actId="9405"/>
          <ac:inkMkLst>
            <pc:docMk/>
            <pc:sldMk cId="753972894" sldId="447"/>
            <ac:inkMk id="13" creationId="{461276EE-0481-F75E-0DCB-0235607941FD}"/>
          </ac:inkMkLst>
        </pc:inkChg>
        <pc:inkChg chg="add del mod">
          <ac:chgData name="rich morrow" userId="0b374ffc67ad6c1b" providerId="LiveId" clId="{715468CA-C1F7-480C-8372-849D0BD7DBCB}" dt="2022-05-13T01:31:09.198" v="6951" actId="9405"/>
          <ac:inkMkLst>
            <pc:docMk/>
            <pc:sldMk cId="753972894" sldId="447"/>
            <ac:inkMk id="14" creationId="{A0D9CCC9-9B23-44CE-3E36-2D75C5390188}"/>
          </ac:inkMkLst>
        </pc:inkChg>
        <pc:inkChg chg="add del mod">
          <ac:chgData name="rich morrow" userId="0b374ffc67ad6c1b" providerId="LiveId" clId="{715468CA-C1F7-480C-8372-849D0BD7DBCB}" dt="2022-05-13T01:31:08.756" v="6950"/>
          <ac:inkMkLst>
            <pc:docMk/>
            <pc:sldMk cId="753972894" sldId="447"/>
            <ac:inkMk id="15" creationId="{F60840A8-3F16-7930-1CEA-865DBE477386}"/>
          </ac:inkMkLst>
        </pc:inkChg>
        <pc:inkChg chg="add del">
          <ac:chgData name="rich morrow" userId="0b374ffc67ad6c1b" providerId="LiveId" clId="{715468CA-C1F7-480C-8372-849D0BD7DBCB}" dt="2022-05-13T01:31:14.079" v="6953" actId="9405"/>
          <ac:inkMkLst>
            <pc:docMk/>
            <pc:sldMk cId="753972894" sldId="447"/>
            <ac:inkMk id="17" creationId="{378934D2-34D4-31D5-422B-0721E528235D}"/>
          </ac:inkMkLst>
        </pc:inkChg>
        <pc:inkChg chg="add">
          <ac:chgData name="rich morrow" userId="0b374ffc67ad6c1b" providerId="LiveId" clId="{715468CA-C1F7-480C-8372-849D0BD7DBCB}" dt="2022-05-13T01:31:17.376" v="6954" actId="9405"/>
          <ac:inkMkLst>
            <pc:docMk/>
            <pc:sldMk cId="753972894" sldId="447"/>
            <ac:inkMk id="18" creationId="{3DE6CC14-26E5-207E-5B52-9E3752D7393B}"/>
          </ac:inkMkLst>
        </pc:inkChg>
      </pc:sldChg>
      <pc:sldChg chg="addSp delSp modSp add mod modAnim modNotesTx">
        <pc:chgData name="rich morrow" userId="0b374ffc67ad6c1b" providerId="LiveId" clId="{715468CA-C1F7-480C-8372-849D0BD7DBCB}" dt="2022-05-13T01:54:19.908" v="7729" actId="20577"/>
        <pc:sldMkLst>
          <pc:docMk/>
          <pc:sldMk cId="2515958699" sldId="448"/>
        </pc:sldMkLst>
        <pc:spChg chg="mod">
          <ac:chgData name="rich morrow" userId="0b374ffc67ad6c1b" providerId="LiveId" clId="{715468CA-C1F7-480C-8372-849D0BD7DBCB}" dt="2022-05-13T01:41:24.714" v="7369"/>
          <ac:spMkLst>
            <pc:docMk/>
            <pc:sldMk cId="2515958699" sldId="448"/>
            <ac:spMk id="2" creationId="{BD9FF156-7413-4731-AC7A-182ABE53404F}"/>
          </ac:spMkLst>
        </pc:spChg>
        <pc:spChg chg="mod">
          <ac:chgData name="rich morrow" userId="0b374ffc67ad6c1b" providerId="LiveId" clId="{715468CA-C1F7-480C-8372-849D0BD7DBCB}" dt="2022-05-13T01:51:29.932" v="7581" actId="1076"/>
          <ac:spMkLst>
            <pc:docMk/>
            <pc:sldMk cId="2515958699" sldId="448"/>
            <ac:spMk id="56" creationId="{07DFC027-E760-519A-2C6E-BAD7DD3E8440}"/>
          </ac:spMkLst>
        </pc:spChg>
        <pc:spChg chg="mod">
          <ac:chgData name="rich morrow" userId="0b374ffc67ad6c1b" providerId="LiveId" clId="{715468CA-C1F7-480C-8372-849D0BD7DBCB}" dt="2022-05-13T01:44:55.829" v="7402" actId="1076"/>
          <ac:spMkLst>
            <pc:docMk/>
            <pc:sldMk cId="2515958699" sldId="448"/>
            <ac:spMk id="57" creationId="{C8BBBFB9-BFD6-3CCF-6D73-73ED35E8C5C3}"/>
          </ac:spMkLst>
        </pc:spChg>
        <pc:spChg chg="mod">
          <ac:chgData name="rich morrow" userId="0b374ffc67ad6c1b" providerId="LiveId" clId="{715468CA-C1F7-480C-8372-849D0BD7DBCB}" dt="2022-05-13T01:49:38.484" v="7481" actId="1076"/>
          <ac:spMkLst>
            <pc:docMk/>
            <pc:sldMk cId="2515958699" sldId="448"/>
            <ac:spMk id="58" creationId="{516F3744-05D2-8BE1-445D-CA88DC5029CE}"/>
          </ac:spMkLst>
        </pc:spChg>
        <pc:spChg chg="add mod">
          <ac:chgData name="rich morrow" userId="0b374ffc67ad6c1b" providerId="LiveId" clId="{715468CA-C1F7-480C-8372-849D0BD7DBCB}" dt="2022-05-13T01:44:40.997" v="7401" actId="14100"/>
          <ac:spMkLst>
            <pc:docMk/>
            <pc:sldMk cId="2515958699" sldId="448"/>
            <ac:spMk id="59" creationId="{98C5DBA3-E9D4-D74B-5950-F34CFD9940A0}"/>
          </ac:spMkLst>
        </pc:spChg>
        <pc:spChg chg="add mod">
          <ac:chgData name="rich morrow" userId="0b374ffc67ad6c1b" providerId="LiveId" clId="{715468CA-C1F7-480C-8372-849D0BD7DBCB}" dt="2022-05-13T01:53:16.766" v="7680" actId="20577"/>
          <ac:spMkLst>
            <pc:docMk/>
            <pc:sldMk cId="2515958699" sldId="448"/>
            <ac:spMk id="60" creationId="{BA36DCCD-E370-1497-2C2B-AEEFD4D8C37C}"/>
          </ac:spMkLst>
        </pc:spChg>
        <pc:spChg chg="add mod">
          <ac:chgData name="rich morrow" userId="0b374ffc67ad6c1b" providerId="LiveId" clId="{715468CA-C1F7-480C-8372-849D0BD7DBCB}" dt="2022-05-13T01:50:33.789" v="7580" actId="20577"/>
          <ac:spMkLst>
            <pc:docMk/>
            <pc:sldMk cId="2515958699" sldId="448"/>
            <ac:spMk id="61" creationId="{C0635281-8CAA-1884-DB50-C2691690320E}"/>
          </ac:spMkLst>
        </pc:spChg>
        <pc:spChg chg="del">
          <ac:chgData name="rich morrow" userId="0b374ffc67ad6c1b" providerId="LiveId" clId="{715468CA-C1F7-480C-8372-849D0BD7DBCB}" dt="2022-05-13T01:43:44.106" v="7388" actId="478"/>
          <ac:spMkLst>
            <pc:docMk/>
            <pc:sldMk cId="2515958699" sldId="448"/>
            <ac:spMk id="62" creationId="{DC668864-1CB9-0EC6-2704-7F5FEF34C25E}"/>
          </ac:spMkLst>
        </pc:spChg>
        <pc:spChg chg="mod">
          <ac:chgData name="rich morrow" userId="0b374ffc67ad6c1b" providerId="LiveId" clId="{715468CA-C1F7-480C-8372-849D0BD7DBCB}" dt="2022-05-13T01:49:31.716" v="7480" actId="14100"/>
          <ac:spMkLst>
            <pc:docMk/>
            <pc:sldMk cId="2515958699" sldId="448"/>
            <ac:spMk id="64" creationId="{305CCCA3-0EBF-3C1F-F468-612B318066E3}"/>
          </ac:spMkLst>
        </pc:spChg>
        <pc:spChg chg="mod">
          <ac:chgData name="rich morrow" userId="0b374ffc67ad6c1b" providerId="LiveId" clId="{715468CA-C1F7-480C-8372-849D0BD7DBCB}" dt="2022-05-13T01:48:20.302" v="7418" actId="6549"/>
          <ac:spMkLst>
            <pc:docMk/>
            <pc:sldMk cId="2515958699" sldId="448"/>
            <ac:spMk id="66" creationId="{18A7BF4A-FC08-1E9E-5CC7-20BF3F74F325}"/>
          </ac:spMkLst>
        </pc:spChg>
        <pc:spChg chg="del">
          <ac:chgData name="rich morrow" userId="0b374ffc67ad6c1b" providerId="LiveId" clId="{715468CA-C1F7-480C-8372-849D0BD7DBCB}" dt="2022-05-13T01:41:32.842" v="7371" actId="478"/>
          <ac:spMkLst>
            <pc:docMk/>
            <pc:sldMk cId="2515958699" sldId="448"/>
            <ac:spMk id="69" creationId="{B3E96074-5563-12D1-CE7C-406A8B42582A}"/>
          </ac:spMkLst>
        </pc:spChg>
        <pc:spChg chg="mod">
          <ac:chgData name="rich morrow" userId="0b374ffc67ad6c1b" providerId="LiveId" clId="{715468CA-C1F7-480C-8372-849D0BD7DBCB}" dt="2022-05-13T01:51:33.627" v="7582" actId="14100"/>
          <ac:spMkLst>
            <pc:docMk/>
            <pc:sldMk cId="2515958699" sldId="448"/>
            <ac:spMk id="4118" creationId="{CDE27806-2966-8F6A-D55F-9D47F02E7253}"/>
          </ac:spMkLst>
        </pc:spChg>
        <pc:spChg chg="del">
          <ac:chgData name="rich morrow" userId="0b374ffc67ad6c1b" providerId="LiveId" clId="{715468CA-C1F7-480C-8372-849D0BD7DBCB}" dt="2022-05-13T01:43:41.428" v="7387" actId="478"/>
          <ac:spMkLst>
            <pc:docMk/>
            <pc:sldMk cId="2515958699" sldId="448"/>
            <ac:spMk id="4119" creationId="{3B9E96A4-3D3B-A6F2-231C-5DC4798E16FE}"/>
          </ac:spMkLst>
        </pc:spChg>
        <pc:spChg chg="del">
          <ac:chgData name="rich morrow" userId="0b374ffc67ad6c1b" providerId="LiveId" clId="{715468CA-C1F7-480C-8372-849D0BD7DBCB}" dt="2022-05-13T01:43:55.258" v="7390" actId="478"/>
          <ac:spMkLst>
            <pc:docMk/>
            <pc:sldMk cId="2515958699" sldId="448"/>
            <ac:spMk id="4120" creationId="{C4F6B248-7B62-761D-B98C-2C9A829D8C86}"/>
          </ac:spMkLst>
        </pc:spChg>
        <pc:spChg chg="del">
          <ac:chgData name="rich morrow" userId="0b374ffc67ad6c1b" providerId="LiveId" clId="{715468CA-C1F7-480C-8372-849D0BD7DBCB}" dt="2022-05-13T01:43:35.019" v="7386" actId="478"/>
          <ac:spMkLst>
            <pc:docMk/>
            <pc:sldMk cId="2515958699" sldId="448"/>
            <ac:spMk id="4121" creationId="{7D517585-55CC-5816-5C3B-356DC5E473EB}"/>
          </ac:spMkLst>
        </pc:spChg>
        <pc:spChg chg="del">
          <ac:chgData name="rich morrow" userId="0b374ffc67ad6c1b" providerId="LiveId" clId="{715468CA-C1F7-480C-8372-849D0BD7DBCB}" dt="2022-05-13T01:41:35.618" v="7373" actId="478"/>
          <ac:spMkLst>
            <pc:docMk/>
            <pc:sldMk cId="2515958699" sldId="448"/>
            <ac:spMk id="4122" creationId="{3F45CB9F-4166-589B-4EDF-F6B9D642E3AC}"/>
          </ac:spMkLst>
        </pc:spChg>
        <pc:spChg chg="del">
          <ac:chgData name="rich morrow" userId="0b374ffc67ad6c1b" providerId="LiveId" clId="{715468CA-C1F7-480C-8372-849D0BD7DBCB}" dt="2022-05-13T01:41:33.890" v="7372" actId="478"/>
          <ac:spMkLst>
            <pc:docMk/>
            <pc:sldMk cId="2515958699" sldId="448"/>
            <ac:spMk id="4123" creationId="{1B684B92-62CE-9DA5-8B33-5158805018E6}"/>
          </ac:spMkLst>
        </pc:spChg>
        <pc:picChg chg="mod">
          <ac:chgData name="rich morrow" userId="0b374ffc67ad6c1b" providerId="LiveId" clId="{715468CA-C1F7-480C-8372-849D0BD7DBCB}" dt="2022-05-13T01:51:29.932" v="7581" actId="1076"/>
          <ac:picMkLst>
            <pc:docMk/>
            <pc:sldMk cId="2515958699" sldId="448"/>
            <ac:picMk id="53" creationId="{D939A837-07CE-E82F-2176-2CB93F8C9042}"/>
          </ac:picMkLst>
        </pc:picChg>
        <pc:picChg chg="mod">
          <ac:chgData name="rich morrow" userId="0b374ffc67ad6c1b" providerId="LiveId" clId="{715468CA-C1F7-480C-8372-849D0BD7DBCB}" dt="2022-05-13T01:44:12.500" v="7394" actId="1076"/>
          <ac:picMkLst>
            <pc:docMk/>
            <pc:sldMk cId="2515958699" sldId="448"/>
            <ac:picMk id="54" creationId="{BAC5E126-0FFB-3732-BE5B-3D4D82DC44C7}"/>
          </ac:picMkLst>
        </pc:picChg>
        <pc:picChg chg="mod">
          <ac:chgData name="rich morrow" userId="0b374ffc67ad6c1b" providerId="LiveId" clId="{715468CA-C1F7-480C-8372-849D0BD7DBCB}" dt="2022-05-13T01:49:38.484" v="7481" actId="1076"/>
          <ac:picMkLst>
            <pc:docMk/>
            <pc:sldMk cId="2515958699" sldId="448"/>
            <ac:picMk id="55" creationId="{A5891F7D-ECB1-A7CD-1665-E676CC78BFA1}"/>
          </ac:picMkLst>
        </pc:picChg>
      </pc:sldChg>
      <pc:sldChg chg="addSp delSp modSp add mod">
        <pc:chgData name="rich morrow" userId="0b374ffc67ad6c1b" providerId="LiveId" clId="{715468CA-C1F7-480C-8372-849D0BD7DBCB}" dt="2022-05-13T02:19:34.783" v="9285" actId="20577"/>
        <pc:sldMkLst>
          <pc:docMk/>
          <pc:sldMk cId="1789725685" sldId="449"/>
        </pc:sldMkLst>
        <pc:spChg chg="mod">
          <ac:chgData name="rich morrow" userId="0b374ffc67ad6c1b" providerId="LiveId" clId="{715468CA-C1F7-480C-8372-849D0BD7DBCB}" dt="2022-05-13T02:19:34.783" v="9285" actId="20577"/>
          <ac:spMkLst>
            <pc:docMk/>
            <pc:sldMk cId="1789725685" sldId="449"/>
            <ac:spMk id="2" creationId="{BD9FF156-7413-4731-AC7A-182ABE53404F}"/>
          </ac:spMkLst>
        </pc:spChg>
        <pc:spChg chg="del">
          <ac:chgData name="rich morrow" userId="0b374ffc67ad6c1b" providerId="LiveId" clId="{715468CA-C1F7-480C-8372-849D0BD7DBCB}" dt="2022-05-13T02:19:09.378" v="9263" actId="478"/>
          <ac:spMkLst>
            <pc:docMk/>
            <pc:sldMk cId="1789725685" sldId="449"/>
            <ac:spMk id="3" creationId="{337825D7-5442-411E-9278-A03FA9F33817}"/>
          </ac:spMkLst>
        </pc:spChg>
        <pc:spChg chg="add del mod">
          <ac:chgData name="rich morrow" userId="0b374ffc67ad6c1b" providerId="LiveId" clId="{715468CA-C1F7-480C-8372-849D0BD7DBCB}" dt="2022-05-13T02:19:11.213" v="9264" actId="478"/>
          <ac:spMkLst>
            <pc:docMk/>
            <pc:sldMk cId="1789725685" sldId="449"/>
            <ac:spMk id="6" creationId="{D21DA1F8-9F9E-9743-9E0A-7519543DD866}"/>
          </ac:spMkLst>
        </pc:spChg>
        <pc:picChg chg="add mod">
          <ac:chgData name="rich morrow" userId="0b374ffc67ad6c1b" providerId="LiveId" clId="{715468CA-C1F7-480C-8372-849D0BD7DBCB}" dt="2022-05-13T02:19:14.488" v="9265"/>
          <ac:picMkLst>
            <pc:docMk/>
            <pc:sldMk cId="1789725685" sldId="449"/>
            <ac:picMk id="6146" creationId="{79253A8F-D636-5621-36B0-FC358CB77B29}"/>
          </ac:picMkLst>
        </pc:picChg>
      </pc:sldChg>
      <pc:sldChg chg="modSp add mod modShow">
        <pc:chgData name="rich morrow" userId="0b374ffc67ad6c1b" providerId="LiveId" clId="{715468CA-C1F7-480C-8372-849D0BD7DBCB}" dt="2022-05-13T02:25:56.777" v="9524" actId="729"/>
        <pc:sldMkLst>
          <pc:docMk/>
          <pc:sldMk cId="3020507988" sldId="450"/>
        </pc:sldMkLst>
        <pc:spChg chg="mod">
          <ac:chgData name="rich morrow" userId="0b374ffc67ad6c1b" providerId="LiveId" clId="{715468CA-C1F7-480C-8372-849D0BD7DBCB}" dt="2022-05-13T02:24:05.594" v="9517" actId="20577"/>
          <ac:spMkLst>
            <pc:docMk/>
            <pc:sldMk cId="3020507988" sldId="450"/>
            <ac:spMk id="15" creationId="{5731B8C2-7EB4-468B-BC70-D55D24C21264}"/>
          </ac:spMkLst>
        </pc:spChg>
        <pc:spChg chg="mod">
          <ac:chgData name="rich morrow" userId="0b374ffc67ad6c1b" providerId="LiveId" clId="{715468CA-C1F7-480C-8372-849D0BD7DBCB}" dt="2022-05-13T02:22:38.860" v="9516" actId="207"/>
          <ac:spMkLst>
            <pc:docMk/>
            <pc:sldMk cId="3020507988" sldId="450"/>
            <ac:spMk id="16" creationId="{D67A62B7-D2D9-40FC-8A8A-687F8127DE81}"/>
          </ac:spMkLst>
        </pc:spChg>
      </pc:sldChg>
      <pc:sldChg chg="add mod modShow">
        <pc:chgData name="rich morrow" userId="0b374ffc67ad6c1b" providerId="LiveId" clId="{715468CA-C1F7-480C-8372-849D0BD7DBCB}" dt="2022-05-13T02:25:56.777" v="9524" actId="729"/>
        <pc:sldMkLst>
          <pc:docMk/>
          <pc:sldMk cId="3943134385" sldId="451"/>
        </pc:sldMkLst>
      </pc:sldChg>
      <pc:sldChg chg="add del">
        <pc:chgData name="rich morrow" userId="0b374ffc67ad6c1b" providerId="LiveId" clId="{715468CA-C1F7-480C-8372-849D0BD7DBCB}" dt="2022-05-13T02:24:46.492" v="9522" actId="47"/>
        <pc:sldMkLst>
          <pc:docMk/>
          <pc:sldMk cId="3634517527" sldId="452"/>
        </pc:sldMkLst>
      </pc:sldChg>
      <pc:sldChg chg="add mod modShow">
        <pc:chgData name="rich morrow" userId="0b374ffc67ad6c1b" providerId="LiveId" clId="{715468CA-C1F7-480C-8372-849D0BD7DBCB}" dt="2022-05-13T02:25:56.777" v="9524" actId="729"/>
        <pc:sldMkLst>
          <pc:docMk/>
          <pc:sldMk cId="2146506012" sldId="453"/>
        </pc:sldMkLst>
      </pc:sldChg>
      <pc:sldChg chg="add mod modShow">
        <pc:chgData name="rich morrow" userId="0b374ffc67ad6c1b" providerId="LiveId" clId="{715468CA-C1F7-480C-8372-849D0BD7DBCB}" dt="2022-05-13T02:25:56.777" v="9524" actId="729"/>
        <pc:sldMkLst>
          <pc:docMk/>
          <pc:sldMk cId="1066705266" sldId="454"/>
        </pc:sldMkLst>
      </pc:sldChg>
      <pc:sldChg chg="add mod modShow">
        <pc:chgData name="rich morrow" userId="0b374ffc67ad6c1b" providerId="LiveId" clId="{715468CA-C1F7-480C-8372-849D0BD7DBCB}" dt="2022-05-13T02:25:56.777" v="9524" actId="729"/>
        <pc:sldMkLst>
          <pc:docMk/>
          <pc:sldMk cId="2490549569" sldId="455"/>
        </pc:sldMkLst>
      </pc:sldChg>
      <pc:sldChg chg="add mod modShow">
        <pc:chgData name="rich morrow" userId="0b374ffc67ad6c1b" providerId="LiveId" clId="{715468CA-C1F7-480C-8372-849D0BD7DBCB}" dt="2022-05-13T02:25:56.777" v="9524" actId="729"/>
        <pc:sldMkLst>
          <pc:docMk/>
          <pc:sldMk cId="3928816154" sldId="456"/>
        </pc:sldMkLst>
      </pc:sldChg>
      <pc:sldChg chg="add">
        <pc:chgData name="rich morrow" userId="0b374ffc67ad6c1b" providerId="LiveId" clId="{715468CA-C1F7-480C-8372-849D0BD7DBCB}" dt="2022-05-13T02:24:33.563" v="9518"/>
        <pc:sldMkLst>
          <pc:docMk/>
          <pc:sldMk cId="1396313607" sldId="457"/>
        </pc:sldMkLst>
      </pc:sldChg>
    </pc:docChg>
  </pc:docChgLst>
  <pc:docChgLst>
    <pc:chgData name="rich morrow" userId="0b374ffc67ad6c1b" providerId="LiveId" clId="{E7609DFA-6E71-4BB6-9948-83B44F4CD9FE}"/>
    <pc:docChg chg="modSld">
      <pc:chgData name="rich morrow" userId="0b374ffc67ad6c1b" providerId="LiveId" clId="{E7609DFA-6E71-4BB6-9948-83B44F4CD9FE}" dt="2022-05-16T18:45:39.463" v="44" actId="20577"/>
      <pc:docMkLst>
        <pc:docMk/>
      </pc:docMkLst>
      <pc:sldChg chg="modSp mod">
        <pc:chgData name="rich morrow" userId="0b374ffc67ad6c1b" providerId="LiveId" clId="{E7609DFA-6E71-4BB6-9948-83B44F4CD9FE}" dt="2022-05-16T18:45:39.463" v="44" actId="20577"/>
        <pc:sldMkLst>
          <pc:docMk/>
          <pc:sldMk cId="1909878390" sldId="439"/>
        </pc:sldMkLst>
        <pc:spChg chg="mod">
          <ac:chgData name="rich morrow" userId="0b374ffc67ad6c1b" providerId="LiveId" clId="{E7609DFA-6E71-4BB6-9948-83B44F4CD9FE}" dt="2022-05-16T18:45:39.463" v="44" actId="20577"/>
          <ac:spMkLst>
            <pc:docMk/>
            <pc:sldMk cId="1909878390" sldId="439"/>
            <ac:spMk id="26" creationId="{8CBBC14C-2BD8-1270-F79B-6AABAF9E945B}"/>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01:30:30.174"/>
    </inkml:context>
    <inkml:brush xml:id="br0">
      <inkml:brushProperty name="width" value="0.025" units="cm"/>
      <inkml:brushProperty name="height" value="0.02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0 104 24575,'0'0'0,"5"0"0,6-5 0,8 0 0,6 0 0,7-4 0,-4-4 0,-5 6 0,-7 7 0,0 2 0,-1 3 0,2-1 0,3-1 0,6 0 0,1-6 0,-3-6 0,-5-10 0,-1-1 0,-1 3 0,-3 9 0,-9 8 0,-8 5 0,-8 1 0,-6 5 0,-9 5 0,-3 2 0,-7-1 0,-4-4 0,6 1 0,-3-3 0,4-3 0,-3 3 0,6-8 0,18-2 0,12-2 0,16-5 0,13 0 0,5-1 0,2 2 0,3 1 0,-7-3 0,3-4 0,-4 1 0,-1 1 0,-2 2 0,-1 3 0,-2 1 0,-5 11 0,-6 7 0,0 0 0,-3 8 0,-9-2 0,-13-4 0,-16-4 0,-7-5 0,-2-4 0,-4-2 0,1-1 0,4 3 0,2 0 0,4 0 0,2-1 0,1-1 0,2 0 0,0-1 0,5-10 0,10-1 0,14-5 0,10 1 0,3-2 0,7 3 0,2 3 0,-8 3 0,-5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50.730"/>
    </inkml:context>
    <inkml:brush xml:id="br0">
      <inkml:brushProperty name="width" value="0.05" units="cm"/>
      <inkml:brushProperty name="height" value="0.05" units="cm"/>
      <inkml:brushProperty name="color" value="#FFFFFF"/>
    </inkml:brush>
  </inkml:definitions>
  <inkml:trace contextRef="#ctx0" brushRef="#br0">2 1 24575,'-1'0'0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54.794"/>
    </inkml:context>
    <inkml:brush xml:id="br0">
      <inkml:brushProperty name="width" value="0.05" units="cm"/>
      <inkml:brushProperty name="height" value="0.05" units="cm"/>
      <inkml:brushProperty name="color" value="#FFFFFF"/>
    </inkml:brush>
  </inkml:definitions>
  <inkml:trace contextRef="#ctx0" brushRef="#br0">1 1 24575,'0'0'0,"1"1"0,-1 0 0,0 0 0,1-1 0,-1 1 0,1 0 0,-1-1 0,1 1 0,-1 0 0,1-1 0,-1 1 0,1-1 0,0 1 0,-1-1 0,1 1 0,0-1 0,-1 1 0,1-1 0,0 0 0,0 1 0,-1-1 0,1 0 0,0 0 0,0 0 0,0 1 0,0-1 0,-1 0 0,1 0 0,1 0 0,36 2 0,-18-2 0,-7 4 0,1 0 0,-1 1 0,0 1 0,0 0 0,14 9 0,22 10 0,-35-21 0,1 0 0,0 0 0,0-2 0,0 1 0,0-2 0,23-1 0,-25-1 0,-12 1 0,0 0 0,0 0 0,0-1 0,0 1 0,0 0 0,0 1 0,0-1 0,0 0 0,0 0 0,0 0 0,0 1 0,0-1 0,0 0 0,0 1 0,0-1 0,0 1 0,2 0 0,8 7 0,-9-6 0,0-1 0,1 1 0,-1 0 0,0-1 0,1 1 0,-1-1 0,1 0 0,-1 0 0,1 0 0,0 0 0,-1 0 0,1-1 0,3 1 0,-6-1-30,0 0 0,0 0-1,0-1 1,0 1 0,0 0-1,-1 0 1,1-1 0,0 1-1,0 0 1,0 0 0,0 0-1,0-1 1,0 1-1,-1 0 1,1 0 0,0 0-1,0 0 1,0-1 0,-1 1-1,1 0 1,0 0 0,0 0-1,0 0 1,-1 0 0,1 0-1,0 0 1,0-1 0,-1 1-1,1 0 1,0 0 0,0 0-1,-1 0 1,1 0 0,0 0-1,0 0 1,-1 0 0,1 0-1,0 0 1,0 1 0,-1-1-1,1 0 1,0 0 0,0 0-1,-1 0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59.433"/>
    </inkml:context>
    <inkml:brush xml:id="br0">
      <inkml:brushProperty name="width" value="0.05" units="cm"/>
      <inkml:brushProperty name="height" value="0.05" units="cm"/>
      <inkml:brushProperty name="color" value="#FFFFFF"/>
    </inkml:brush>
  </inkml:definitions>
  <inkml:trace contextRef="#ctx0" brushRef="#br0">0 99 24575,'12'0'0,"-1"-1"0,0 0 0,0 0 0,14-3 0,-24 3 0,0 1 0,0 0 0,1 0 0,-1 0 0,0-1 0,0 1 0,0-1 0,1 1 0,-1-1 0,0 1 0,0-1 0,0 0 0,0 0 0,0 1 0,0-1 0,0 0 0,0 0 0,0 0 0,0 0 0,-1 0 0,1 0 0,0 0 0,-1 0 0,1 0 0,-1-1 0,1 1 0,-1 0 0,1 0 0,-1-1 0,0 1 0,0 0 0,0 0 0,1-1 0,-1 1 0,0 0 0,-1 0 0,1-1 0,0 1 0,0 0 0,0-1 0,-1 1 0,1 0 0,-1 0 0,1 0 0,-1 0 0,1-1 0,-1 1 0,0 0 0,0-1 0,0 0 0,1 1 0,0-1 0,0 1 0,0-1 0,0 1 0,0-1 0,0 1 0,0-1 0,1 1 0,-1-1 0,1 1 0,-1-1 0,1 1 0,-1-1 0,1 1 0,0-1 0,0 1 0,-1 0 0,1 0 0,0-1 0,0 1 0,0 0 0,1 0 0,-1 0 0,0 0 0,0 0 0,1 0 0,-1 1 0,0-1 0,1 0 0,-1 1 0,1-1 0,-1 0 0,1 1 0,1-1 0,0 2-1365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9:03.887"/>
    </inkml:context>
    <inkml:brush xml:id="br0">
      <inkml:brushProperty name="width" value="0.05" units="cm"/>
      <inkml:brushProperty name="height" value="0.05" units="cm"/>
      <inkml:brushProperty name="color" value="#FFFFFF"/>
    </inkml:brush>
  </inkml:definitions>
  <inkml:trace contextRef="#ctx0" brushRef="#br0">1 0 24575,'10'1'0,"1"0"0,-1 1 0,0 0 0,0 1 0,0 0 0,18 9 0,5 0 0,-32-11 5,1-1 1,-1 0-1,1 0 0,0 0 0,-1 0 0,1 0 1,-1 0-1,1 0 0,-1 0 0,1-1 1,-1 1-1,1-1 0,-1 1 0,1-1 0,-1 1 1,1-1-1,-1 0 0,0 0 0,0 0 0,1 0 1,-1 0-1,2-2 0,-2 3-32,-1-1 0,1 1 0,-1 0 0,0-1 0,1 1 0,-1-1 0,0 1 0,1-1 0,-1 1 0,0-1 0,1 1 0,-1-1 0,0 0 0,0 1 0,0-1 0,0 1 0,1-1 0,-1 1 0,0-1 0,0 0 0,0 1 0,0-1 0,0 1 0,-1-1 0,1 0 0,0 1 0,0-1 0,0 1 0,0-1 0,-1 1 0,1-1 0,0 1 0,0-1 0,-1 1 0,1-1 0,0 1 0,-1-1 0,1 1 0,-1-1 0,1 1 0,-1-1 0,1 1 0,-1 0 0,1-1 0,-1 1 0,1 0 0,-1 0 0,1-1 0,-1 1 0,1 0 0,-1 0 0,1 0 0,-1 0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9:28.854"/>
    </inkml:context>
    <inkml:brush xml:id="br0">
      <inkml:brushProperty name="width" value="0.05" units="cm"/>
      <inkml:brushProperty name="height" value="0.05" units="cm"/>
      <inkml:brushProperty name="color" value="#FFFFFF"/>
    </inkml:brush>
  </inkml:definitions>
  <inkml:trace contextRef="#ctx0" brushRef="#br0">1 27 24575,'9'0'0,"37"3"0,-43-3 0,-1 0 0,0 1 0,0 0 0,1-1 0,-1 1 0,0 0 0,0 0 0,0 0 0,0 1 0,0-1 0,0 0 0,0 1 0,0-1 0,0 1 0,-1 0 0,3 3 0,-14-19 0,6 3 0,4 10 0,0 1 0,1 0 0,-1 0 0,0-1 0,0 1 0,0 0 0,1 0 0,-1 0 0,0 0 0,0-1 0,0 1 0,1 0 0,-1 0 0,0 0 0,0 0 0,1 0 0,-1 0 0,0-1 0,1 1 0,-1 0 0,0 0 0,0 0 0,1 0 0,-1 0 0,0 0 0,1 0 0,-1 0 0,0 0 0,0 0 0,1 1 0,-1-1 0,0 0 0,0 0 0,1 0 0,-1 0 0,0 0 0,0 0 0,1 1 0,-1-1 0,0 0 0,0 0 0,1 0 0,-1 0 0,1 0 0,-1 0 0,1 0 0,-1 1 0,1-1 0,-1 0 0,1 0 0,-1 0 0,1 0 0,-1 0 0,0 1 0,1-1 0,-1 0 0,1 0 0,-1 1 0,0-1 0,1 0 0,-1 1 0,0-1 0,1 0 0,-1 1 0,0-1 0,0 1 0,1-1 0,-1 0 0,0 1 0,0-1 0,0 1 0,0-1 0,1 1 0,-1-1 0,0 1 0,0-1 0,0 1 0,0-1 0,0 0 0,0 1 0,0-1 0,0 1 0,0-1 0,0 1 0,-1-1 0,1 1 0,0-1 0,0 1 0,-1 0 0,-3-1 0,5-12 0,3 32 0,-3-10 0,0-18 0,0-30 0,-3 63 0,1-7 0,4-40 0,0 2 0,-7 44 0,4-4 0,5-17 0,-4-4 0,0 0 0,0-1 0,-1 1 0,1 0 0,0-1 0,-1 1 0,1-1 0,-1 1 0,1-1 0,-1 1 0,0-1 0,0 1 0,1-1 0,-1 1 0,0-1 0,0 1 0,-1-1 0,1-1 0,0 12 0,0-8 0,0 1 0,0-1 0,0 1 0,0-1 0,1 1 0,-1-1 0,0 0 0,1 1 0,-1-1 0,0 1 0,1-1 0,0 0 0,-1 1 0,1-1 0,0 0 0,0 0 0,0 0 0,0 1 0,-1-1 0,3 1 0,-2-52 0,-5 37 0,-1 28 0,1 6 0,4-21 0,1 0 0,-1 0 0,0 0 0,0 0 0,0 0 0,0 0 0,0 0 0,1 0 0,-1 0 0,0 0 0,0 0 0,0 0 0,0 0 0,0 0 0,0 0 0,1 0 0,-1 0 0,0 0 0,0 0 0,0 0 0,0 0 0,0 0 0,1 1 0,-1-1 0,0 0 0,0 0 0,0 0 0,0 0 0,0 0 0,0 0 0,0 0 0,0 0 0,1 0 0,-1 1 0,0-1 0,0 0 0,0 0 0,0 0 0,0 0 0,0 0 0,0 1 0,0-1 0,0 0 0,0 0 0,0 0 0,0 0 0,0 0 0,0 1 0,0-1 0,0 0 0,0 0 0,0 0 0,0 0 0,0 0 0,0 0 0,0 1 0,0-1 0,0 0 0,0 0 0,0 0 0,0 0 0,-1 0 0,1 1 0,9-27 0,-9 25 0,0 0 0,1 0 0,-1 1 0,0-1 0,0 0 0,0 0 0,1 0 0,-1 0 0,0 0 0,0 0 0,0 0 0,0 0 0,-1 1 0,1-1 0,0 0 0,0 0 0,0 0 0,-1 0 0,1 0 0,-1 1 0,1-1 0,0 0 0,-1 0 0,1 0 0,-2-1 0,-2 9 0,1 0 0,0-1 0,0 1 0,1 0 0,-4 14 0,11-30 0,8-14 0,-8 16 0,-3 11 0,-6 29 0,1-30 0,3-22 0,4-8 0,-2 26 0,-1 18 0,-3 24 0,2-38 0,2-26 0,-3 4 0,-2 31 0,0 24 0,5-41 0,1-1 0,-1 0 0,-1 0 0,1 0 0,-1-1 0,1-6 0,0 9-80,0 12 280,-2-3-401,-5-20-1083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9:43.276"/>
    </inkml:context>
    <inkml:brush xml:id="br0">
      <inkml:brushProperty name="width" value="0.05" units="cm"/>
      <inkml:brushProperty name="height" value="0.05" units="cm"/>
      <inkml:brushProperty name="color" value="#FFFFFF"/>
    </inkml:brush>
  </inkml:definitions>
  <inkml:trace contextRef="#ctx0" brushRef="#br0">449 279 24575,'-41'2'0,"26"-1"0,1 0 0,-1-1 0,0-1 0,-21-3 0,35 3 0,-1 0 0,0 0 0,1 0 0,-1 0 0,1 0 0,-1 0 0,1-1 0,-1 1 0,1-1 0,0 1 0,0-1 0,-1 1 0,1-1 0,0 0 0,1 1 0,-1-1 0,0 0 0,0 0 0,1 0 0,-1 0 0,1 0 0,0 0 0,-1 1 0,1-1 0,0 0 0,0 0 0,1-3 0,-1 2 0,0 0 0,0 1 0,-1-1 0,1 0 0,-1 1 0,1-1 0,-1 0 0,0 1 0,0-1 0,0 1 0,0-1 0,0 1 0,0 0 0,-1-1 0,1 1 0,-1 0 0,0 0 0,0 0 0,-2-2 0,-14-12 0,18 16 0,0 0 0,-1-1 0,1 1 0,0-1 0,0 1 0,0 0 0,0-1 0,0 1 0,0 0 0,0-1 0,0 1 0,0-1 0,0 1 0,0 0 0,0-1 0,0 1 0,0-1 0,0 1 0,0 0 0,1-1 0,-1 1 0,0 0 0,0-1 0,0 1 0,0 0 0,1-1 0,-1 1 0,0 0 0,0-1 0,1 1 0,3-2 0,-1 0 0,0 0 0,1 1 0,-1 0 0,1-1 0,0 1 0,-1 1 0,1-1 0,5 0 0,5-1 0,0 1 0,0 0 0,0 1 0,0 1 0,0 0 0,0 1 0,0 1 0,0 0 0,19 7 0,-13-6 0,1-1 0,0 0 0,-1-2 0,30-1 0,-47 0 0,-2 0 0,0 1 0,-1-1 0,1 0 0,0 0 0,0 0 0,0 0 0,-1 0 0,1 0 0,0 0 0,0 0 0,0 0 0,0 0 0,-1 0 0,1 0 0,0-1 0,0 1 0,-1 0 0,1-1 0,0 1 0,0 0 0,-1-1 0,1 1 0,0-1 0,-1 1 0,1-1 0,-1 1 0,1-1 0,-1 0 0,1 1 0,-1-1 0,1 0 0,-1 1 0,1-3 0,-12-21 0,0 2 0,9 18 0,0 0 0,-1 1 0,1-1 0,0 1 0,-1-1 0,0 1 0,0 0 0,0 0 0,0 0 0,0 1 0,-1-1 0,1 1 0,-1 0 0,0 0 0,0 0 0,-4-2 0,2 2 0,0-2 0,1 1 0,-1 0 0,1-1 0,-9-8 0,13 11 0,1 1 0,0 0 0,0 0 0,0 0 0,0 0 0,0-1 0,0 1 0,0 0 0,0 0 0,0 0 0,0 0 0,0 0 0,0-1 0,0 1 0,0 0 0,0 0 0,0 0 0,0 0 0,0-1 0,0 1 0,0 0 0,0 0 0,0 0 0,0 0 0,0-1 0,1 1 0,-1 0 0,0 0 0,0 0 0,0 0 0,0 0 0,0 0 0,0-1 0,0 1 0,1 0 0,-1 0 0,0 0 0,0 0 0,0 0 0,0 0 0,1 0 0,-1 0 0,0 0 0,0 0 0,0 0 0,0 0 0,1 0 0,-1 0 0,0 0 0,0 0 0,0 0 0,18-4 0,17 2 0,5 5 0,-26-1 0,0-1 0,0 0 0,0-1 0,25-4 0,-40 4 0,1-1 0,0 0 0,-1 1 0,1-1 0,0 1 0,-1-1 0,1 0 0,0 1 0,0-1 0,0 0 0,0 1 0,-1-1 0,1 0 0,0 1 0,0-1 0,0 0 0,0 1 0,1-1 0,-1 0 0,0 1 0,0-1 0,0 1 0,0-1 0,1 0 0,-1 1 0,0-1 0,1 0 0,-1 1 0,0-1 0,1 1 0,-1-1 0,2 0 0,-2 1 0,0 1 0,0-1 0,0 0 0,0 1 0,0-1 0,0 1 0,0-1 0,0 0 0,0 1 0,0-1 0,1 1 0,-1-1 0,0 0 0,0 1 0,1-1 0,-1 0 0,0 1 0,0-1 0,1 0 0,-1 0 0,0 1 0,1-1 0,-1 0 0,0 0 0,1 1 0,-1-1 0,0 0 0,1 0 0,-1 0 0,1 0 0,-1 0 0,0 0 0,1 0 0,-1 0 0,1 1 0,-1-1 0,0-1 0,1 1 0,-1 0 0,1 0 0,-1 0 0,0 0 0,1 0 0,-1 0 0,1 0 0,-1 0 0,0-1 0,1 1 0,-1 0 0,0 0 0,1 0 0,-1-1 0,0 1 0,1 0 0,-1-1 0,0 1 0,0 0 0,1-1 0,-1 1 0,0 0 0,0-1 0,0 1 0,1 0 0,-1-1 0,0 1 0,0 0 0,0-1 0,0 0 0,-4 4 0,-1 1 0,1-2 0,-1 1 0,0 0 0,0-1 0,0 0 0,-8 2 0,-47 11 0,46-12 0,1 0 0,-1 0 0,-19 9 0,-21 17 0,41-21 0,0-1 0,-1 0 0,0-1 0,0 0 0,-23 5 0,-100 29 0,119-33 0,1 0 0,1 1 0,-1 0 0,-21 16 0,28-17 0,31-17 0,1 0 0,0 2 0,1 0 0,0 2 0,29-5 0,-9 7 0,-35 4 0,1-1 0,-1 0 0,1 0 0,-1-1 0,1 0 0,-1 0 0,0-1 0,10-4 0,14-6 0,-28 14 0,-20 8 0,-35 14 0,-1-2 0,-2-2 0,-86 18 0,34-10 0,90-25 0,17-7 0,23-14 0,-11 11 0,1 2 0,0-1 0,1 2 0,-1 0 0,1 1 0,0 0 0,0 1 0,0 1 0,25-1 0,-16 1 0,0-2 0,43-10 0,-57 10 0,0-1 0,0 0 0,0 0 0,-1-1 0,10-7 0,-13 8 0,1 0 0,1 0 0,-1 0 0,1 1 0,-1 0 0,1 1 0,1 0 0,-1 0 0,15-3 0,-13 5-97,0-1-1,1 0 1,-2-1-1,1 0 1,0-1-1,-1 0 1,1 0-1,-1-1 1,0-1-1,-1 1 1,1-1-1,-1 0 0,8-9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9:44.966"/>
    </inkml:context>
    <inkml:brush xml:id="br0">
      <inkml:brushProperty name="width" value="0.05" units="cm"/>
      <inkml:brushProperty name="height" value="0.05" units="cm"/>
      <inkml:brushProperty name="color" value="#FFFFFF"/>
    </inkml:brush>
  </inkml:definitions>
  <inkml:trace contextRef="#ctx0" brushRef="#br0">25 5 24575,'-1'0'0,"-1"0"0,-2 0 0,-1-1 0,-1-1 0,1 1 0,4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9:52.571"/>
    </inkml:context>
    <inkml:brush xml:id="br0">
      <inkml:brushProperty name="width" value="0.05" units="cm"/>
      <inkml:brushProperty name="height" value="0.05" units="cm"/>
      <inkml:brushProperty name="color" value="#FFFFFF"/>
    </inkml:brush>
  </inkml:definitions>
  <inkml:trace contextRef="#ctx0" brushRef="#br0">1 834 24575,'2'-2'0,"-1"-1"0,1 0 0,-1 0 0,0 0 0,0 0 0,0 0 0,0 0 0,0 0 0,-1 0 0,1 0 0,-1-4 0,2-2 0,3-14 0,0-1 0,-1 0 0,-1 1 0,-1-32 0,-2 50 0,1 1 0,0 0 0,0-1 0,0 1 0,1 0 0,-1 0 0,1 0 0,0 0 0,3-5 0,-2 5 0,-1-1 0,1 0 0,-1 1 0,0-1 0,-1 0 0,1 0 0,0-10 0,2-16 0,1-1 0,10-32 0,-6 29 0,5-46 0,-12 69 0,0 0 0,1 0 0,1 0 0,5-12 0,-4 13 0,-1-1 0,-1 0 0,4-18 0,-5 5 0,-2 21 0,-1 1 0,1-1 0,0 0 0,1 1 0,-1-1 0,1 0 0,-1 1 0,1-1 0,0 1 0,0-1 0,1 1 0,-1-1 0,1 1 0,-1 0 0,1 0 0,0-1 0,1 2 0,-1-1 0,0 0 0,1 0 0,-1 1 0,5-4 0,-5 4 9,0 0 0,0 0 0,-1 0-1,1 0 1,-1 0 0,1 0 0,-1 0-1,0-1 1,0 1 0,0 0 0,0-1-1,0 1 1,0-4 0,9-18-1497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03.979"/>
    </inkml:context>
    <inkml:brush xml:id="br0">
      <inkml:brushProperty name="width" value="0.05" units="cm"/>
      <inkml:brushProperty name="height" value="0.05" units="cm"/>
      <inkml:brushProperty name="color" value="#FFFFFF"/>
    </inkml:brush>
  </inkml:definitions>
  <inkml:trace contextRef="#ctx0" brushRef="#br0">453 99 24575,'0'-11'0,"-1"0"0,0-1 0,-1 1 0,-4-13 0,6 22 0,-1 0 0,0 0 0,1 0 0,-1 0 0,0 0 0,0 0 0,0 1 0,0-1 0,-1 0 0,1 1 0,0-1 0,-1 1 0,1-1 0,-2 0 0,2 1 0,-1 1 0,1 0 0,0-1 0,0 1 0,0 0 0,0 0 0,0 0 0,0 0 0,-1 0 0,1 0 0,0 0 0,0 0 0,0 1 0,0-1 0,0 0 0,0 1 0,0-1 0,0 0 0,0 1 0,0 0 0,0-1 0,0 1 0,0-1 0,0 1 0,0 0 0,0 0 0,-1 1 0,1 0 0,-1 0 0,1 0 0,0 1 0,-1-1 0,1 0 0,0 1 0,0-1 0,1 1 0,-1-1 0,0 1 0,1-1 0,0 1 0,-1-1 0,1 1 0,0-1 0,0 1 0,1 5 0,-1-6 0,1 0 0,-1 0 0,0 0 0,0 0 0,1 0 0,-1 0 0,1 0 0,0 0 0,0-1 0,0 1 0,-1 0 0,2 0 0,-1 0 0,0-1 0,0 1 0,0-1 0,1 1 0,-1-1 0,1 1 0,-1-1 0,1 0 0,2 2 0,9 1 0,0 0 0,-1 2 0,0-1 0,0 2 0,16 10 0,-24-14 0,1 1 0,0 0 0,-1 0 0,0 0 0,0 1 0,-1-1 0,1 1 0,-1 0 0,0 0 0,0 0 0,0 0 0,-1 1 0,0-1 0,0 1 0,1 7 0,-2-13 0,-1 1 0,0 0 0,0-1 0,0 1 0,0-1 0,1 1 0,-1 0 0,0-1 0,0 1 0,0 0 0,0-1 0,0 1 0,0-1 0,-1 1 0,1 0 0,0-1 0,0 1 0,0-1 0,-1 1 0,1-1 0,0 1 0,0 0 0,-1-1 0,1 1 0,0-1 0,-1 1 0,1-1 0,-1 0 0,1 1 0,-1-1 0,1 1 0,-1-1 0,1 0 0,-2 1 0,-23-3 0,-23-21 0,44 21 0,1 0 0,0 0 0,0 0 0,0-1 0,0 1 0,0-1 0,0 0 0,1 0 0,-5-6 0,7 8 0,-1 1 0,1-1 0,0 0 0,0 0 0,-1 1 0,1-1 0,0 0 0,0 1 0,0-1 0,0 0 0,0 0 0,0 1 0,0-1 0,0 0 0,0 0 0,0 1 0,0-1 0,0 0 0,1 0 0,-1 1 0,0-1 0,1-1 0,0 1 0,0 0 0,0 0 0,1 0 0,-1 0 0,0 0 0,0 0 0,1 0 0,-1 1 0,1-1 0,-1 0 0,1 1 0,-1-1 0,1 1 0,-1-1 0,3 1 0,0-1 0,1 1 0,0 0 0,-1 0 0,1 1 0,-1-1 0,1 1 0,-1 0 0,1 0 0,-1 1 0,0-1 0,1 1 0,-1 0 0,0 0 0,0 0 0,0 1 0,0-1 0,-1 1 0,1 0 0,-1 0 0,0 0 0,1 1 0,-1-1 0,-1 1 0,1 0 0,-1-1 0,1 1 0,2 6 0,-5-8 0,-1 1 0,1-1 0,0 0 0,-1 0 0,1 0 0,-1 0 0,1 0 0,-1 0 0,0 0 0,0 0 0,0 0 0,0 0 0,0-1 0,-1 1 0,-2 3 0,-11 24 0,14-24 0,1-1 0,0 0 0,1 1 0,-1-1 0,1 0 0,0 1 0,0-1 0,0 0 0,0 0 0,1 0 0,-1 0 0,1 0 0,5 7 0,40 48 0,-38-49 0,1 1 0,-1 0 0,8 15 0,13 27 0,-11-20 0,22 51 0,75 171 0,-113-245 0,1 1 0,-2-1 0,1 0 0,-2 1 0,1-1 0,-1 1 0,-1 15 0,0-25 0,0 0 0,0-1 0,0 1 0,-1-1 0,1 1 0,0 0 0,0-1 0,0 1 0,-1-1 0,1 1 0,0-1 0,-1 1 0,1-1 0,0 1 0,-1-1 0,1 1 0,-1-1 0,1 1 0,-1-1 0,1 1 0,-1-1 0,1 0 0,-1 0 0,1 1 0,-1-1 0,0 0 0,1 0 0,-1 1 0,1-1 0,-2 0 0,-25-1 0,21 0 0,0-1 0,-1 0 0,1 0 0,0 0 0,-10-7 0,10 3 0,1 0 0,0 0 0,0-1 0,1 0 0,0 0 0,0 0 0,1 0 0,0-1 0,-4-12 0,-12-26 0,3 17 0,-50-95 0,60 109 0,0-1 0,1 0 0,0-1 0,1 1 0,1-1 0,-1-20 0,4 23 0,-1 1 0,0-1 0,-1 1 0,0 0 0,-1-1 0,0 1 0,-10-23 0,45 55 0,-18 2 0,0 1 0,-2 1 0,15 36 0,-15-31 0,1-1 0,19 29 0,-26-45 0,0 1 0,0 1 0,-1-1 0,-1 1 0,0 0 0,-1 0 0,0 0 0,1 21 0,-2-20 0,-2-11 0,1-1 0,-1 1 0,1 0 0,0-1 0,0 1 0,0-1 0,0 1 0,0-1 0,1 1 0,-1-1 0,1 0 0,-1 0 0,1 0 0,0 0 0,0 0 0,0 0 0,0 0 0,0-1 0,0 1 0,5 2 0,19 16 0,-19-6 0,-15-9 0,5-5 0,0 0 0,1 0 0,-1-1 0,1 1 0,-1-1 0,1 1 0,-1-1 0,1 0 0,-1 0 0,-2-1 0,-5-6 0,1 0 0,-1 0 0,2-1 0,-1 0 0,1-1 0,1 1 0,-1-2 0,-10-20 0,10 17 0,-1 0 0,0 1 0,0 0 0,-18-17 0,26 29 0,-1 0 0,0 0 0,1 0 0,-1 1 0,0-1 0,0 0 0,1 1 0,-1-1 0,0 1 0,0 0 0,0-1 0,0 1 0,0 0 0,1 0 0,-1 0 0,0 1 0,0-1 0,0 0 0,0 1 0,0-1 0,1 1 0,-1-1 0,0 1 0,-2 1 0,-47 29 0,35-21 0,-6 3 0,-2-1 0,1-1 0,-1-2 0,-1 0 0,-32 7 0,-1-5 0,-71 5 0,77-5 0,42-8 0,1-1 0,-1 0 0,1 0 0,-1-1 0,0 0 0,-13-1 0,20-1 0,1 0 0,-1 0 0,1 0 0,0 0 0,-1 0 0,1 0 0,0-1 0,0 1 0,0-1 0,0 0 0,0 1 0,0-1 0,1 0 0,-1 0 0,0 0 0,1 0 0,0-1 0,-1 1 0,1 0 0,0-1 0,0 1 0,0 0 0,1-1 0,-1 1 0,0-1 0,1 1 0,0-1 0,0-4 0,-2-10 0,1 0 0,1 0 0,2-18 0,-1 23 0,1-35 0,0 1 0,14-79 0,-14 121 0,0 1 0,1 0 0,-1 0 0,1 1 0,0-1 0,0 0 0,0 1 0,0 0 0,0-1 0,0 1 0,1 1 0,-1-1 0,1 0 0,0 1 0,-1 0 0,8-2 0,15-7 0,13-14 0,66-52 0,-69 48 0,77-46 0,-68 31 0,-43 42-28,-1 0-1,1 0 1,0 0-1,0 0 1,0 0 0,0 0-1,0 0 1,0 1-1,0-1 1,0 1-1,0-1 1,0 1-1,0 0 1,0 0 0,1 0-1,-1 0 1,0 0-1,0 0 1,0 1-1,0-1 1,0 1-1,0 0 1,0-1 0,0 1-1,0 0 1,0 0-1,0 0 1,0 0-1,-1 0 1,1 1-1,0-1 1,-1 1 0,1-1-1,-1 1 1,0-1-1,1 1 1,-1 0-1,0 0 1,0-1-1,0 1 1,0 0 0,0 0-1,-1 0 1,1 0-1,0 0 1,-1 0-1,1 3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09.486"/>
    </inkml:context>
    <inkml:brush xml:id="br0">
      <inkml:brushProperty name="width" value="0.05" units="cm"/>
      <inkml:brushProperty name="height" value="0.05" units="cm"/>
      <inkml:brushProperty name="color" value="#FFFFFF"/>
    </inkml:brush>
  </inkml:definitions>
  <inkml:trace contextRef="#ctx0" brushRef="#br0">0 87 24575,'40'-40'0,"-36"37"0,1 0 0,-1 0 0,1 1 0,0-1 0,-1 1 0,1 0 0,0 0 0,0 1 0,1-1 0,-1 1 0,7-1 0,17-5 0,-26 7-111,0-9-288,-3 4-456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3T01:31:17.374"/>
    </inkml:context>
    <inkml:brush xml:id="br0">
      <inkml:brushProperty name="width" value="0.2" units="cm"/>
      <inkml:brushProperty name="height" value="0.2" units="cm"/>
      <inkml:brushProperty name="color" value="#AE198D"/>
      <inkml:brushProperty name="inkEffects" value="galaxy"/>
      <inkml:brushProperty name="anchorX" value="-14285.00391"/>
      <inkml:brushProperty name="anchorY" value="-8520.36523"/>
      <inkml:brushProperty name="scaleFactor" value="0.5"/>
    </inkml:brush>
  </inkml:definitions>
  <inkml:trace contextRef="#ctx0" brushRef="#br0">1 52 24575,'0'0'0,"4"-5"0,6 0 0,5 0 0,0-4 0,6 0 0,3 2 0,2 2 0,1 1 0,-1 2 0,0 1 0,0 1 0,-1 0 0,0 1 0,0-1 0,4 0 0,0 0 0,5 1 0,0-1 0,-2 0 0,-1 0 0,-8 5 0,4 0 0,-1 0 0,-1 0 0,0-2 0,0 4 0,0-1 0,0-1 0,-1-1 0,1-1 0,-6 3 0,1 0 0,-1-1 0,1-1 0,2-1 0,0 3 0,2 0 0,0-1 0,-5-1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13.578"/>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23.360"/>
    </inkml:context>
    <inkml:brush xml:id="br0">
      <inkml:brushProperty name="width" value="0.05" units="cm"/>
      <inkml:brushProperty name="height" value="0.05" units="cm"/>
      <inkml:brushProperty name="color" value="#FFFFFF"/>
    </inkml:brush>
  </inkml:definitions>
  <inkml:trace contextRef="#ctx0" brushRef="#br0">847 213 24575,'-18'-1'0,"0"-1"0,0-1 0,-20-5 0,-41-6 0,41 12 0,1-2 0,0-1 0,0-2 0,-45-15 0,77 21 0,1 0 0,0 1 0,-1 0 0,1 0 0,-1 0 0,1 0 0,0 0 0,-1 1 0,1 0 0,0 0 0,0 0 0,-1 1 0,-5 2 0,6-2 0,-1 0 0,0 0 0,0-1 0,1 0 0,-1 0 0,0 0 0,0 0 0,0-1 0,0 0 0,0 0 0,-7-1 0,3-1 0,1 0 0,0-1 0,0 0 0,0-1 0,0 0 0,0 0 0,1 0 0,-1-1 0,1 0 0,0-1 0,1 1 0,-1-1 0,-7-10 0,11 15 0,-1-1 0,0 1 0,0 0 0,0 0 0,1 0 0,-1 0 0,0 1 0,0-1 0,-1 1 0,1 0 0,0 0 0,0 1 0,0-1 0,-4 2 0,-17-1 0,23-1 0,-12-1 0,-1 0 0,1-1 0,-19-6 0,31 7 0,-1 1 0,1-1 0,0 0 0,0 0 0,-1 0 0,1-1 0,0 1 0,0 0 0,0-1 0,0 1 0,1-1 0,-4-3 0,5 4 0,-1 0 0,1 0 0,-1 0 0,1 0 0,0 0 0,-1 0 0,1-1 0,0 1 0,0 0 0,0 0 0,0 0 0,0 0 0,0-1 0,0 1 0,0 0 0,1 0 0,-1 0 0,0 0 0,1-1 0,-1 1 0,0 0 0,1 0 0,0 0 0,-1 0 0,1 0 0,0 0 0,1-1 0,0 0 0,1-1 0,-1 1 0,1 0 0,0 0 0,0 0 0,0 1 0,0-1 0,1 1 0,-1 0 0,0 0 0,0 0 0,1 0 0,-1 0 0,1 1 0,4-1 0,54-1 0,-60 2 0,-2 0 0,1-1 0,-1 1 0,1 0 0,0 0 0,-1 0 0,1 0 0,0 0 0,-1 0 0,1 0 0,-1 0 0,1 0 0,0 1 0,-1-1 0,1 0 0,-1 0 0,1 0 0,0 1 0,-1-1 0,1 0 0,-1 1 0,1-1 0,-1 1 0,1-1 0,-1 0 0,0 1 0,1-1 0,-1 1 0,1-1 0,-1 1 0,-8 14 0,-28 8 0,10-17 0,49-9 0,-15 2 0,0 1 0,0-1 0,1 1 0,-1 1 0,0-1 0,0 1 0,0 1 0,0 0 0,0 0 0,0 0 0,-1 1 0,13 6 0,-10-6 0,-1 0 0,0-1 0,1-1 0,0 1 0,-1-2 0,1 1 0,13-2 0,11 2 0,-29-1 0,-1 0 0,0 1 0,1 0 0,-1 0 0,0 0 0,0 1 0,1-1 0,-1 1 0,4 2 0,0 0 0,-4-2 0,1-1 0,-1 0 0,1 0 0,-1 0 0,1 0 0,0-1 0,7 1 0,-7-1 0,0 0 0,0 0 0,0 1 0,0-1 0,-1 1 0,1 0 0,9 4 0,12 5 0,-17-6 0,-30 1 0,-10 2 0,14-3 0,0-1 0,-31 3 0,45-7 0,-1 1 0,1-1 0,0 0 0,1 0 0,-1 0 0,0 0 0,0 0 0,0-1 0,1 1 0,-1-1 0,0 0 0,-2-3 0,2 3 0,0 0 0,0-1 0,0 1 0,0 1 0,0-1 0,-1 0 0,1 1 0,-1-1 0,1 1 0,-6-1 0,-5-2 0,29 0 0,29-1 0,41 1 0,-44 2 0,44 2 0,-76 2-66,-2-3 201,-8-12-1569,-3-3-5392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31.913"/>
    </inkml:context>
    <inkml:brush xml:id="br0">
      <inkml:brushProperty name="width" value="0.05" units="cm"/>
      <inkml:brushProperty name="height" value="0.05" units="cm"/>
      <inkml:brushProperty name="color" value="#FFFFFF"/>
    </inkml:brush>
  </inkml:definitions>
  <inkml:trace contextRef="#ctx0" brushRef="#br0">52 16 24575,'-1'1'0,"-2"1"0,-1-1 0,-1 0 0,-2 0 0,0-1 0,1-3 0,2-1 0,2 1 0,-1 1 0,1 0 0,-1 1 0,0-1 0,2-1 0,2 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34.783"/>
    </inkml:context>
    <inkml:brush xml:id="br0">
      <inkml:brushProperty name="width" value="0.05" units="cm"/>
      <inkml:brushProperty name="height" value="0.05" units="cm"/>
      <inkml:brushProperty name="color" value="#FFFFFF"/>
    </inkml:brush>
  </inkml:definitions>
  <inkml:trace contextRef="#ctx0" brushRef="#br0">25 0 24575,'-1'0'0,"-1"0"0,-2 0 0,-2 0 0,0 0 0,2 0 0,3 0 0,1 2 0,0 0 0,2 2 0,-1 2 0,-1-2 0,2 1 0,0 0 0,0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40.225"/>
    </inkml:context>
    <inkml:brush xml:id="br0">
      <inkml:brushProperty name="width" value="0.05" units="cm"/>
      <inkml:brushProperty name="height" value="0.05" units="cm"/>
      <inkml:brushProperty name="color" value="#FFFFFF"/>
    </inkml:brush>
  </inkml:definitions>
  <inkml:trace contextRef="#ctx0" brushRef="#br0">64 0 24575,'-36'51'0,"36"-50"0,0-1 0,0 0 0,0 0 0,0 1 0,0-1 0,0 0 0,0 0 0,0 1 0,0-1 0,-1 0 0,1 0 0,0 0 0,0 1 0,0-1 0,0 0 0,0 0 0,-1 0 0,1 1 0,0-1 0,0 0 0,0 0 0,-1 0 0,1 0 0,0 0 0,0 1 0,-1-1 0,1 0 0,0 0 0,0 0 0,-1 0 0,1 0 0,0 0 0,0 0 0,-1 0 0,1 0 0,0 0 0,0 0 0,-1 0 0,1 0 0,0 0 0,-1 0 0,-6-10 0,-6-5 0,23 48-1365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57.588"/>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1:20.287"/>
    </inkml:context>
    <inkml:brush xml:id="br0">
      <inkml:brushProperty name="width" value="0.05" units="cm"/>
      <inkml:brushProperty name="height" value="0.05" units="cm"/>
      <inkml:brushProperty name="color" value="#FFFFFF"/>
    </inkml:brush>
  </inkml:definitions>
  <inkml:trace contextRef="#ctx0" brushRef="#br0">142 0 24575,'6'1'0,"-1"-1"0,0 1 0,1 0 0,-1 0 0,0 1 0,0-1 0,0 1 0,0 0 0,0 1 0,0-1 0,-1 1 0,1 0 0,-1 0 0,0 0 0,0 1 0,0 0 0,0-1 0,0 1 0,-1 1 0,0-1 0,0 0 0,0 1 0,0 0 0,-1-1 0,0 1 0,0 0 0,0 0 0,0 0 0,1 10 0,-3-14 0,1 1 0,-1-1 0,1 1 0,-1 0 0,0-1 0,0 1 0,0 0 0,0-1 0,0 1 0,0 0 0,0-1 0,0 1 0,-1-1 0,1 1 0,-1 0 0,1-1 0,-1 1 0,1-1 0,-1 1 0,0-1 0,0 1 0,0-1 0,0 0 0,0 1 0,0-1 0,0 0 0,0 0 0,-1 0 0,1 0 0,0 0 0,-1 0 0,1 0 0,-4 1 0,3-1 0,-1 0 0,1-1 0,-1 1 0,1-1 0,-1 1 0,0-1 0,1 0 0,-1 0 0,0 0 0,1-1 0,-1 1 0,0-1 0,1 1 0,-1-1 0,1 0 0,-1 0 0,1 0 0,0 0 0,-1-1 0,-2-1 0,2 1 0,0 1 0,-1-1 0,1 1 0,0 0 0,-1 0 0,1 0 0,-1 0 0,1 1 0,-1 0 0,1-1 0,-1 1 0,0 0 0,1 1 0,-1-1 0,1 1 0,-1-1 0,1 1 0,-1 0 0,1 0 0,0 1 0,-1-1 0,-3 3 0,2-1 0,-1-1 0,1 0 0,-1-1 0,0 1 0,1-1 0,-1 0 0,-10 0 0,54-9 0,-11 10 0,-26-1 0,-1-1 0,1 0 0,-1 0 0,0 0 0,1 1 0,-1-1 0,0 0 0,1 0 0,-1 1 0,0-1 0,1 0 0,-1 1 0,0-1 0,0 0 0,0 1 0,1-1 0,-1 1 0,0-1 0,0 0 0,0 1 0,0-1 0,0 1 0,1-1 0,-1 0 0,0 1 0,0-1 0,0 1 0,0-1 0,0 1 0,0-1 0,-1 0 0,1 1 0,0-1 0,0 1 0,0-1 0,0 0 0,0 1 0,-1-1 0,1 1 0,0-1 0,0 0 0,-1 1 0,1-1 0,0 0 0,0 1 0,-1-1 0,-1 2 5,0 0 1,0-1-1,0 1 0,0-1 0,0 1 0,0-1 1,0 0-1,-1 0 0,1 0 0,0 0 1,-1 0-1,1 0 0,-1-1 0,1 1 0,-1-1 1,1 0-1,-1 0 0,1 0 0,-1 0 0,0 0 1,1 0-1,-3-2 0,1 2-111,0 0 0,0-1 0,0 0 0,1 0 0,-1 0 0,0 0-1,1-1 1,-1 0 0,1 1 0,0-1 0,-1 0 0,1-1 0,-5-4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1:22.637"/>
    </inkml:context>
    <inkml:brush xml:id="br0">
      <inkml:brushProperty name="width" value="0.05" units="cm"/>
      <inkml:brushProperty name="height" value="0.05" units="cm"/>
      <inkml:brushProperty name="color" value="#FFFFFF"/>
    </inkml:brush>
  </inkml:definitions>
  <inkml:trace contextRef="#ctx0" brushRef="#br0">26 5 24575,'-2'0'0,"-4"0"0,-2-2 0,-1-1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12.878"/>
    </inkml:context>
    <inkml:brush xml:id="br0">
      <inkml:brushProperty name="width" value="0.025" units="cm"/>
      <inkml:brushProperty name="height" value="0.025" units="cm"/>
      <inkml:brushProperty name="color" value="#FFFFFF"/>
    </inkml:brush>
  </inkml:definitions>
  <inkml:trace contextRef="#ctx0" brushRef="#br0">17 1 24575,'-1'0'0,"0"1"0,-2 0 0,0 2 0,-1 1 0,0-1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28.575"/>
    </inkml:context>
    <inkml:brush xml:id="br0">
      <inkml:brushProperty name="width" value="0.025" units="cm"/>
      <inkml:brushProperty name="height" value="0.025" units="cm"/>
      <inkml:brushProperty name="color" value="#FFFFFF"/>
    </inkml:brush>
  </inkml:definitions>
  <inkml:trace contextRef="#ctx0" brushRef="#br0">0 41 24575,'2'1'0,"0"0"0,4-5 0,0-4 0,2-2 0,-2 1 0,-2 1 0,-3 5 0,-3 3 0,-2 1 0,-1 1 0,-1 1 0,0 2 0,0 0 0,1-2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18.151"/>
    </inkml:context>
    <inkml:brush xml:id="br0">
      <inkml:brushProperty name="width" value="0.05" units="cm"/>
      <inkml:brushProperty name="height" value="0.05" units="cm"/>
      <inkml:brushProperty name="color" value="#FFFFFF"/>
    </inkml:brush>
  </inkml:definitions>
  <inkml:trace contextRef="#ctx0" brushRef="#br0">1 1 24575,'19'-1'0,"-1"1"0,1 1 0,-1 1 0,1 0 0,-1 2 0,0 0 0,0 1 0,30 12 0,-30-10 0,0-1 0,33 7 0,-38-11 0,1 1 0,-1 1 0,0 0 0,-1 0 0,1 2 0,22 12 0,-25-12 0,1 0 0,0 0 0,0-1 0,0-1 0,1 0 0,0 0 0,-1-1 0,1 0 0,0-1 0,1-1 0,-1 0 0,0-1 0,0 0 0,21-3 0,38-3-1365,-63 4-5461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46.851"/>
    </inkml:context>
    <inkml:brush xml:id="br0">
      <inkml:brushProperty name="width" value="0.025" units="cm"/>
      <inkml:brushProperty name="height" value="0.025" units="cm"/>
      <inkml:brushProperty name="color" value="#DDDDDD"/>
    </inkml:brush>
  </inkml:definitions>
  <inkml:trace contextRef="#ctx0" brushRef="#br0">23 80 24575,'0'-3'0,"1"0"0,0 0 0,-1 0 0,1 0 0,0 0 0,0 1 0,1-1 0,-1 0 0,1 0 0,-1 1 0,1-1 0,0 1 0,0 0 0,0-1 0,4-2 0,-3 2 0,0 0 0,0 0 0,-1-1 0,1 1 0,-1-1 0,0 1 0,3-7 0,-23 27 0,11-11 0,0-1 0,1 1 0,-1 0 0,1 1 0,1 0 0,-7 9 0,12-12 0,12-17 0,27-26 0,-25 34 0,-21 18 0,-23 18 0,4-10-1365,21-17-5461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50.561"/>
    </inkml:context>
    <inkml:brush xml:id="br0">
      <inkml:brushProperty name="width" value="0.025" units="cm"/>
      <inkml:brushProperty name="height" value="0.025" units="cm"/>
      <inkml:brushProperty name="color" value="#DDDDDD"/>
    </inkml:brush>
  </inkml:definitions>
  <inkml:trace contextRef="#ctx0" brushRef="#br0">29 5 24575,'0'2'0,"-1"0"0,1 0 0,-1 0 0,1 0 0,-1 0 0,0 0 0,0-1 0,0 1 0,0 0 0,0-1 0,0 1 0,0 0 0,-1-1 0,1 1 0,0-1 0,-1 0 0,-1 2 0,3-3 0,-1 0 0,1 0 0,0 0 0,0 1 0,0-1 0,0 0 0,-1 0 0,1 0 0,0 0 0,0 0 0,-1 1 0,1-1 0,0 0 0,0 0 0,0 0 0,-1 0 0,1 0 0,0 0 0,0 0 0,-1 0 0,1 0 0,0 0 0,0 0 0,-1 0 0,1 0 0,0 0 0,0 0 0,-1 0 0,1 0 0,0 0 0,0-1 0,0 1 0,-1 0 0,1 0 0,0 0 0,0 0 0,-1 0 0,1 0 0,0-1 0,0 1 0,4-22 0,0 15-1365,-2 0-5461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54.999"/>
    </inkml:context>
    <inkml:brush xml:id="br0">
      <inkml:brushProperty name="width" value="0.025" units="cm"/>
      <inkml:brushProperty name="height" value="0.025" units="cm"/>
      <inkml:brushProperty name="color" value="#DDDDDD"/>
    </inkml:brush>
  </inkml:definitions>
  <inkml:trace contextRef="#ctx0" brushRef="#br0">58 22 24575,'0'1'0,"-1"0"0,1-1 0,-1 1 0,1-1 0,-1 1 0,1-1 0,-1 1 0,1-1 0,-1 1 0,1-1 0,-1 1 0,1-1 0,-1 0 0,0 1 0,1-1 0,-1 0 0,0 0 0,1 0 0,-1 1 0,0-1 0,1 0 0,-1 0 0,0 0 0,0 0 0,1 0 0,-1 0 0,0 0 0,1 0 0,-1 0 0,0-1 0,0 1 0,1 0 0,-1 0 0,0-1 0,-26-7 0,26 8 0,1 0 0,-1 0 0,1 0 0,0 0 0,-1-1 0,1 1 0,-1 0 0,1 0 0,-1-1 0,1 1 0,0 0 0,-1-1 0,1 1 0,0 0 0,-1-1 0,1 1 0,0-1 0,0 1 0,-1 0 0,1-1 0,0 1 0,0-1 0,0 1 0,0-1 0,-1 1 0,1-1 0,0 1 0,0-1 0,0 1 0,0-1 0,0 1 0,0-1 0,0 1 0,0-1 0,0 1 0,1 0 0,-1-1 0,0 1 0,0-1 0,0 1 0,0-1 0,1 1 0,-1-1 0,0 1 0,0 0 0,1-1 0,0 0 0,-1 1 0,1 0 0,0 0 0,-1-1 0,1 1 0,0 0 0,-1 0 0,1 0 0,0 0 0,0-1 0,-1 1 0,1 0 0,0 1 0,0-1 0,-1 0 0,1 0 0,0 0 0,0 0 0,-1 0 0,1 1 0,0-1 0,-1 0 0,1 1 0,0-1 0,-1 0 0,1 1 0,-1-1 0,1 1 0,0-1 0,-1 1 0,1-1 0,-1 1 0,0 0 0,1-1 0,-1 1 0,1 1 0,1 1 0,-1 0 0,0-1 0,0 1 0,0 1 0,0-1 0,-1 0 0,1 0 0,-1 0 0,0 0 0,0 4 0,0-6 0,1-1 0,-1 1 0,0 0 0,0 0 0,0-1 0,0 1 0,0 0 0,0-1 0,0 1 0,0 0 0,-1-1 0,1 1 0,0 0 0,0-1 0,0 1 0,-1 0 0,1-1 0,0 1 0,-1 0 0,1-1 0,-1 1 0,1-1 0,-1 1 0,1-1 0,-1 1 0,1-1 0,-1 1 0,1-1 0,-1 1 0,0-1 0,1 0 0,-1 0 0,1 1 0,-1-1 0,0 0 0,1 0 0,-1 1 0,0-1 0,0 0 0,1 0 0,-1 0 0,0 0 0,1 0 0,-1 0 0,0 0 0,1 0 0,-1-1 0,0 1 0,0 0 0,0-1-40,0 1 0,0-1 0,0 1 0,0-1-1,1 1 1,-1-1 0,0 0 0,1 1 0,-1-1 0,0 0 0,1 0-1,-1 0 1,1 1 0,-1-1 0,1 0 0,0 0 0,-1 0-1,1 0 1,0 0 0,0 0 0,-1 0 0,1 0 0,0 0 0,0 0-1,0 0 1,0 0 0,0 1 0,0-1 0,0 0 0,1 0-1,-1 0 1,0 0 0,1-2 0,1-3-6786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59.940"/>
    </inkml:context>
    <inkml:brush xml:id="br0">
      <inkml:brushProperty name="width" value="0.025" units="cm"/>
      <inkml:brushProperty name="height" value="0.025" units="cm"/>
      <inkml:brushProperty name="color" value="#DDDDDD"/>
    </inkml:brush>
  </inkml:definitions>
  <inkml:trace contextRef="#ctx0" brushRef="#br0">23 21 24575,'-12'-14'0,"6"8"0,22 5 0,-14 2 0,0-1 0,0 0 0,0 1 0,-1-1 0,1 1 0,0-1 0,0 1 0,-1 0 0,1 0 0,0 0 0,-1 0 0,1 0 0,-1 0 0,1 0 0,-1 1 0,2 1 0,-4 6 0,-18-6 0,17-3 0,1 0 0,0 0 0,-1-1 0,1 1 0,-1 0 0,1-1 0,-1 0 0,1 1 0,0-1 0,-1 0 0,1 1 0,0-1 0,0 0 0,0 0 0,0 0 0,-1 0 0,1 0 0,0 0 0,1-1 0,-1 1 0,0 0 0,0 0 0,-1-3 0,2 4 0,0 0 0,0 0 0,0 0 0,0 0 0,0 0 0,0 0 0,0-1 0,0 1 0,0 0 0,0 0 0,0 0 0,0 0 0,-1 0 0,1-1 0,0 1 0,0 0 0,0 0 0,0 0 0,0 0 0,0 0 0,0-1 0,0 1 0,0 0 0,1 0 0,-1 0 0,0 0 0,0 0 0,0 0 0,0-1 0,0 1 0,0 0 0,0 0 0,0 0 0,0 0 0,0 0 0,0 0 0,0-1 0,1 1 0,-1 0 0,0 0 0,0 0 0,0 0 0,0 0 0,0 0 0,0 0 0,1 0 0,-1 0 0,0 0 0,0 0 0,0 0 0,0 0 0,0 0 0,1 0 0,-1 0 0,0 0 0,17 14 0,-17-14-27,1 1 0,-1-1-1,0 1 1,0-1 0,0 1-1,0-1 1,0 1 0,0-1-1,0 1 1,0-1 0,0 1 0,0-1-1,0 1 1,0 0 0,0-1-1,0 1 1,0-1 0,-1 1-1,1-1 1,0 1 0,0-1 0,0 1-1,-1-1 1,1 1 0,0-1-1,-1 0 1,1 1 0,-1-1-1,1 1 1,0-1 0,-1 0-1,1 1 1,-1-1 0,1 0 0,-1 0-1,1 1 1,-1-1 0,1 0-1,-1 0 1,1 0 0,-1 0-1,1 1 1,-1-1 0,1 0-1,-1 0 1,0 0 0,1 0 0,-1 0-1,0-1 1,-6 2-6799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02.686"/>
    </inkml:context>
    <inkml:brush xml:id="br0">
      <inkml:brushProperty name="width" value="0.025" units="cm"/>
      <inkml:brushProperty name="height" value="0.025" units="cm"/>
      <inkml:brushProperty name="color" value="#DDDDDD"/>
    </inkml:brush>
  </inkml:definitions>
  <inkml:trace contextRef="#ctx0" brushRef="#br0">1 10 24575,'2'-2'0,"1"1"0,-1 0 0,1 0 0,-1 0 0,1 0 0,0 0 0,-1 1 0,1-1 0,0 1 0,0-1 0,-1 1 0,1 0 0,0 0 0,0 0 0,0 1 0,-1-1 0,1 1 0,0-1 0,3 3 0,0-2 0,0 1 0,0 0 0,0 1 0,-1-1 0,1 1 0,-1 0 0,9 7 0,-18-9 0,1-1 0,-1 1 0,0 0 0,1-1 0,-1 0 0,0 0 0,0 0 0,1 0 0,-1-1 0,0 1 0,-6-3 0,-2-4-43,-18-6-1279,23 12-5504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16.510"/>
    </inkml:context>
    <inkml:brush xml:id="br0">
      <inkml:brushProperty name="width" value="0.025" units="cm"/>
      <inkml:brushProperty name="height" value="0.025" units="cm"/>
      <inkml:brushProperty name="color" value="#DDDDDD"/>
    </inkml:brush>
  </inkml:definitions>
  <inkml:trace contextRef="#ctx0" brushRef="#br0">53 61 24575,'6'0'0,"0"0"0,0 0 0,-1 0 0,1-1 0,0 0 0,0 0 0,5-2 0,-8 1 0,0 1 0,-1-1 0,1 0 0,-1 0 0,1 0 0,-1 0 0,0-1 0,0 1 0,0 0 0,0-1 0,0 0 0,-1 1 0,1-1 0,1-5 0,-2 7 0,1-1 0,-1 1 0,0 0 0,0 0 0,1 0 0,-1 0 0,0 0 0,1 0 0,-1 0 0,1 0 0,-1 1 0,1-1 0,-1 0 0,1 1 0,0-1 0,-1 1 0,1 0 0,0 0 0,-1 0 0,1-1 0,0 1 0,-1 1 0,1-1 0,0 0 0,-1 0 0,1 1 0,0-1 0,-1 1 0,1-1 0,-1 1 0,1 0 0,-1-1 0,1 1 0,-1 0 0,1 0 0,1 2 0,-18-3 0,0 0 0,1 1 0,-19 3 0,-34 23 0,40-15 0,2-1 0,37-22 0,-10 11 0,0-1 0,0 1 0,0 0 0,0 0 0,0 0 0,-1 0 0,1 0 0,0 0 0,0 0 0,0 0 0,0 1 0,-1-1 0,1 1 0,0-1 0,1 2 0,0-1 0,0 0 0,0 0 0,-1 0 0,1-1 0,0 1 0,0-1 0,0 0 0,0 0 0,0 0 0,4 0 0,79-22 0,-85 21-80,1 0 0,-1 0-1,0 0 1,0 0 0,0 0-1,1 0 1,-1 0 0,0 0-1,-1-1 1,1 1 0,0 0 0,0-1-1,0 1 1,-1 0 0,1-1-1,0-2 1,0 0-6746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28.637"/>
    </inkml:context>
    <inkml:brush xml:id="br0">
      <inkml:brushProperty name="width" value="0.025" units="cm"/>
      <inkml:brushProperty name="height" value="0.025" units="cm"/>
      <inkml:brushProperty name="color" value="#DDDDDD"/>
    </inkml:brush>
  </inkml:definitions>
  <inkml:trace contextRef="#ctx0" brushRef="#br0">136 1 24575,'0'1'0,"-1"0"0,1 0 0,-1 0 0,0 0 0,1-1 0,-1 1 0,0 0 0,0 0 0,0-1 0,0 1 0,0 0 0,0-1 0,0 1 0,0-1 0,0 1 0,0-1 0,0 1 0,0-1 0,0 0 0,0 0 0,0 1 0,-2-1 0,-32 5 0,31-4 0,-13 2-80,11-2-103,0 0-1,0 0 1,-1-1-1,1 1 0,0-2 1,-7 1-1,6-2-6642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47.032"/>
    </inkml:context>
    <inkml:brush xml:id="br0">
      <inkml:brushProperty name="width" value="0.025" units="cm"/>
      <inkml:brushProperty name="height" value="0.025" units="cm"/>
      <inkml:brushProperty name="color" value="#DDDDDD"/>
    </inkml:brush>
  </inkml:definitions>
  <inkml:trace contextRef="#ctx0" brushRef="#br0">0 0 24575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47.659"/>
    </inkml:context>
    <inkml:brush xml:id="br0">
      <inkml:brushProperty name="width" value="0.025" units="cm"/>
      <inkml:brushProperty name="height" value="0.025" units="cm"/>
      <inkml:brushProperty name="color" value="#DDDDDD"/>
    </inkml:brush>
  </inkml:definitions>
  <inkml:trace contextRef="#ctx0" brushRef="#br0">0 0 24575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48.496"/>
    </inkml:context>
    <inkml:brush xml:id="br0">
      <inkml:brushProperty name="width" value="0.025" units="cm"/>
      <inkml:brushProperty name="height" value="0.025" units="cm"/>
      <inkml:brushProperty name="color" value="#DDDDDD"/>
    </inkml:brush>
  </inkml:definitions>
  <inkml:trace contextRef="#ctx0" brushRef="#br0">0 1 24575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24.987"/>
    </inkml:context>
    <inkml:brush xml:id="br0">
      <inkml:brushProperty name="width" value="0.05" units="cm"/>
      <inkml:brushProperty name="height" value="0.05" units="cm"/>
      <inkml:brushProperty name="color" value="#FFFFFF"/>
    </inkml:brush>
  </inkml:definitions>
  <inkml:trace contextRef="#ctx0" brushRef="#br0">57 37 24575,'22'-7'0,"-22"3"0,-14 5 0,9 0 0,-40 4 0,30-9 0,15 3 0,0 0 0,0 1 0,0-1 0,0 0 0,0 1 0,0-1 0,1 0 0,-1 0 0,0 1 0,0-1 0,0 0 0,1 1 0,-1-1 0,0 1 0,1-1 0,-1 0 0,1 1 0,-1-1 0,1 1 0,-1-1 0,1 1 0,-1-1 0,1 1 0,-1-1 0,2 1 0,-1-2 0,0 1 0,0 0 0,1 0 0,-1 0 0,0 0 0,1 0 0,-1 1 0,0-1 0,1 0 0,-1 1 0,1-1 0,0 1 0,-1-1 0,1 1 0,-1 0 0,1 0 0,0 0 0,-1 0 0,1 0 0,-1 0 0,1 0 0,0 0 0,-1 0 0,4 2 0,34 21 0,-2 0 0,-22-19 0,-9-3 0,1 0 0,0 1 0,0 1 0,-1-1 0,0 1 0,1 0 0,-1 0 0,7 5 0,-16-2 0,-14-1 0,-17 1 0,33-6 0,-3 1 0,-34 3 0,36-4 0,1 1 0,-1-1 0,0 0 0,1 0 0,-1 0 0,0 0 0,0 0 0,1 0 0,-1-1 0,0 1 0,1 0 0,-1-1 0,1 0 0,-1 1 0,1-1 0,-3-1 0,46-4 0,-21 6 0,1 2 0,-1 0 0,26 6 0,-28-4 0,-12-3 0,-2 0 0,1 0 0,-1 0 0,1 0 0,-1 0 0,0 1 0,0 0 0,0 0 0,0 0 0,0 1 0,0 0 0,0 0 0,-1 0 0,8 7 0,3 0 0,-4-1 0,-34-3 0,15-7 0,0 0 0,0 0 0,-1-1 0,1 1 0,0-2 0,0 1 0,1-1 0,-16-8 0,24 11 0,-1 0 0,0 0 0,0 0 0,0 0 0,0 0 0,0 0 0,0 0 0,0 0 0,0 0 0,0 0 0,0 0 0,0 0 0,0 0 0,1 0 0,-1 0 0,0 0 0,0 0 0,0 0 0,0-1 0,0 1 0,0 0 0,0 0 0,0 0 0,0 0 0,0 0 0,0 0 0,0 0 0,0 0 0,0 0 0,0 0 0,0 0 0,0 0 0,0 0 0,0 0 0,0-1 0,0 1 0,0 0 0,0 0 0,0 0 0,0 0 0,0 0 0,0 0 0,0 0 0,0 0 0,0 0 0,0 0 0,0 0 0,0 0 0,0-1 0,0 1 0,0 0 0,0 0 0,0 0 0,0 0 0,14 0 0,16 2 0,112 29 0,-142-31 0,0 0 0,1 0 0,-1 0 0,0 0 0,0 0 0,0 0 0,0 0 0,0 0 0,1 0 0,-1 0 0,0 0 0,0 0 0,0 1 0,0-1 0,0 0 0,0 0 0,0 0 0,0 0 0,1 0 0,-1 1 0,0-1 0,0 0 0,0 0 0,0 0 0,0 0 0,0 0 0,0 1 0,0-1 0,0 0 0,0 0 0,0 0 0,0 0 0,0 0 0,0 1 0,0-1 0,0 0 0,0 0 0,0 0 0,0 0 0,0 1 0,0-1 0,-1 0 0,1 0 0,0 0 0,0 0 0,0 0 0,0 0 0,0 1 0,0-1 0,0 0 0,0 0 0,-1 0 0,1 0 0,0 0 0,0 0 0,0 0 0,0 0 0,0 0 0,-1 0 0,1 0 0,0 0 0,0 1 0,0-1 0,-14 9 0,7-4 0,27-11 0,-9 3-58,5-1 217,-14 3-561,-7 0-662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51.824"/>
    </inkml:context>
    <inkml:brush xml:id="br0">
      <inkml:brushProperty name="width" value="0.025" units="cm"/>
      <inkml:brushProperty name="height" value="0.025" units="cm"/>
      <inkml:brushProperty name="color" value="#DDDDDD"/>
    </inkml:brush>
  </inkml:definitions>
  <inkml:trace contextRef="#ctx0" brushRef="#br0">1 1 24575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52.434"/>
    </inkml:context>
    <inkml:brush xml:id="br0">
      <inkml:brushProperty name="width" value="0.025" units="cm"/>
      <inkml:brushProperty name="height" value="0.025" units="cm"/>
      <inkml:brushProperty name="color" value="#DDDDDD"/>
    </inkml:brush>
  </inkml:definitions>
  <inkml:trace contextRef="#ctx0" brushRef="#br0">0 1 24575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52.985"/>
    </inkml:context>
    <inkml:brush xml:id="br0">
      <inkml:brushProperty name="width" value="0.025" units="cm"/>
      <inkml:brushProperty name="height" value="0.025" units="cm"/>
      <inkml:brushProperty name="color" value="#DDDDDD"/>
    </inkml:brush>
  </inkml:definitions>
  <inkml:trace contextRef="#ctx0" brushRef="#br0">1 0 24575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53.492"/>
    </inkml:context>
    <inkml:brush xml:id="br0">
      <inkml:brushProperty name="width" value="0.025" units="cm"/>
      <inkml:brushProperty name="height" value="0.025" units="cm"/>
      <inkml:brushProperty name="color" value="#DDDDDD"/>
    </inkml:brush>
  </inkml:definitions>
  <inkml:trace contextRef="#ctx0" brushRef="#br0">1 1 24575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54.196"/>
    </inkml:context>
    <inkml:brush xml:id="br0">
      <inkml:brushProperty name="width" value="0.025" units="cm"/>
      <inkml:brushProperty name="height" value="0.025" units="cm"/>
      <inkml:brushProperty name="color" value="#DDDDDD"/>
    </inkml:brush>
  </inkml:definitions>
  <inkml:trace contextRef="#ctx0" brushRef="#br0">0 1 24575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56.284"/>
    </inkml:context>
    <inkml:brush xml:id="br0">
      <inkml:brushProperty name="width" value="0.025" units="cm"/>
      <inkml:brushProperty name="height" value="0.025" units="cm"/>
      <inkml:brushProperty name="color" value="#DDDDDD"/>
    </inkml:brush>
  </inkml:definitions>
  <inkml:trace contextRef="#ctx0" brushRef="#br0">0 1 24575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57.702"/>
    </inkml:context>
    <inkml:brush xml:id="br0">
      <inkml:brushProperty name="width" value="0.025" units="cm"/>
      <inkml:brushProperty name="height" value="0.025" units="cm"/>
      <inkml:brushProperty name="color" value="#DDDDDD"/>
    </inkml:brush>
  </inkml:definitions>
  <inkml:trace contextRef="#ctx0" brushRef="#br0">1 0 24575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58.301"/>
    </inkml:context>
    <inkml:brush xml:id="br0">
      <inkml:brushProperty name="width" value="0.025" units="cm"/>
      <inkml:brushProperty name="height" value="0.025" units="cm"/>
      <inkml:brushProperty name="color" value="#DDDDDD"/>
    </inkml:brush>
  </inkml:definitions>
  <inkml:trace contextRef="#ctx0" brushRef="#br0">0 1 24575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58.678"/>
    </inkml:context>
    <inkml:brush xml:id="br0">
      <inkml:brushProperty name="width" value="0.025" units="cm"/>
      <inkml:brushProperty name="height" value="0.025" units="cm"/>
      <inkml:brushProperty name="color" value="#DDDDDD"/>
    </inkml:brush>
  </inkml:definitions>
  <inkml:trace contextRef="#ctx0" brushRef="#br0">0 0 24575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59.117"/>
    </inkml:context>
    <inkml:brush xml:id="br0">
      <inkml:brushProperty name="width" value="0.025" units="cm"/>
      <inkml:brushProperty name="height" value="0.025" units="cm"/>
      <inkml:brushProperty name="color" value="#DDDDDD"/>
    </inkml:brush>
  </inkml:definitions>
  <inkml:trace contextRef="#ctx0" brushRef="#br0">1 0 24575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28.935"/>
    </inkml:context>
    <inkml:brush xml:id="br0">
      <inkml:brushProperty name="width" value="0.05" units="cm"/>
      <inkml:brushProperty name="height" value="0.05" units="cm"/>
      <inkml:brushProperty name="color" value="#FFFFFF"/>
    </inkml:brush>
  </inkml:definitions>
  <inkml:trace contextRef="#ctx0" brushRef="#br0">0 19 24575,'5'-3'0,"-1"1"0,1 0 0,0 1 0,0-1 0,0 1 0,0 0 0,0 0 0,0 1 0,0-1 0,0 1 0,7 1 0,16-3 0,1-1 0,-47 13 0,-10 7 0,31-11 0,17-4 0,-2-1-1365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18.151"/>
    </inkml:context>
    <inkml:brush xml:id="br0">
      <inkml:brushProperty name="width" value="0.05" units="cm"/>
      <inkml:brushProperty name="height" value="0.05" units="cm"/>
      <inkml:brushProperty name="color" value="#FFFFFF"/>
    </inkml:brush>
  </inkml:definitions>
  <inkml:trace contextRef="#ctx0" brushRef="#br0">1 1 24575,'19'-1'0,"-1"1"0,1 1 0,-1 1 0,1 0 0,-1 2 0,0 0 0,0 1 0,30 12 0,-30-10 0,0-1 0,33 7 0,-38-11 0,1 1 0,-1 1 0,0 0 0,-1 0 0,1 2 0,22 12 0,-25-12 0,1 0 0,0 0 0,0-1 0,0-1 0,1 0 0,0 0 0,-1-1 0,1 0 0,0-1 0,1-1 0,-1 0 0,0-1 0,0 0 0,21-3 0,38-3-1365,-63 4-5461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24.987"/>
    </inkml:context>
    <inkml:brush xml:id="br0">
      <inkml:brushProperty name="width" value="0.05" units="cm"/>
      <inkml:brushProperty name="height" value="0.05" units="cm"/>
      <inkml:brushProperty name="color" value="#FFFFFF"/>
    </inkml:brush>
  </inkml:definitions>
  <inkml:trace contextRef="#ctx0" brushRef="#br0">57 37 24575,'22'-7'0,"-22"3"0,-14 5 0,9 0 0,-40 4 0,30-9 0,15 3 0,0 0 0,0 1 0,0-1 0,0 0 0,0 1 0,0-1 0,1 0 0,-1 0 0,0 1 0,0-1 0,0 0 0,1 1 0,-1-1 0,0 1 0,1-1 0,-1 0 0,1 1 0,-1-1 0,1 1 0,-1-1 0,1 1 0,-1-1 0,1 1 0,-1-1 0,2 1 0,-1-2 0,0 1 0,0 0 0,1 0 0,-1 0 0,0 0 0,1 0 0,-1 1 0,0-1 0,1 0 0,-1 1 0,1-1 0,0 1 0,-1-1 0,1 1 0,-1 0 0,1 0 0,0 0 0,-1 0 0,1 0 0,-1 0 0,1 0 0,0 0 0,-1 0 0,4 2 0,34 21 0,-2 0 0,-22-19 0,-9-3 0,1 0 0,0 1 0,0 1 0,-1-1 0,0 1 0,1 0 0,-1 0 0,7 5 0,-16-2 0,-14-1 0,-17 1 0,33-6 0,-3 1 0,-34 3 0,36-4 0,1 1 0,-1-1 0,0 0 0,1 0 0,-1 0 0,0 0 0,0 0 0,1 0 0,-1-1 0,0 1 0,1 0 0,-1-1 0,1 0 0,-1 1 0,1-1 0,-3-1 0,46-4 0,-21 6 0,1 2 0,-1 0 0,26 6 0,-28-4 0,-12-3 0,-2 0 0,1 0 0,-1 0 0,1 0 0,-1 0 0,0 1 0,0 0 0,0 0 0,0 0 0,0 1 0,0 0 0,0 0 0,-1 0 0,8 7 0,3 0 0,-4-1 0,-34-3 0,15-7 0,0 0 0,0 0 0,-1-1 0,1 1 0,0-2 0,0 1 0,1-1 0,-16-8 0,24 11 0,-1 0 0,0 0 0,0 0 0,0 0 0,0 0 0,0 0 0,0 0 0,0 0 0,0 0 0,0 0 0,0 0 0,0 0 0,0 0 0,1 0 0,-1 0 0,0 0 0,0 0 0,0 0 0,0-1 0,0 1 0,0 0 0,0 0 0,0 0 0,0 0 0,0 0 0,0 0 0,0 0 0,0 0 0,0 0 0,0 0 0,0 0 0,0 0 0,0 0 0,0 0 0,0-1 0,0 1 0,0 0 0,0 0 0,0 0 0,0 0 0,0 0 0,0 0 0,0 0 0,0 0 0,0 0 0,0 0 0,0 0 0,0 0 0,0-1 0,0 1 0,0 0 0,0 0 0,0 0 0,0 0 0,14 0 0,16 2 0,112 29 0,-142-31 0,0 0 0,1 0 0,-1 0 0,0 0 0,0 0 0,0 0 0,0 0 0,0 0 0,1 0 0,-1 0 0,0 0 0,0 0 0,0 1 0,0-1 0,0 0 0,0 0 0,0 0 0,0 0 0,1 0 0,-1 1 0,0-1 0,0 0 0,0 0 0,0 0 0,0 0 0,0 0 0,0 1 0,0-1 0,0 0 0,0 0 0,0 0 0,0 0 0,0 0 0,0 1 0,0-1 0,0 0 0,0 0 0,0 0 0,0 0 0,0 1 0,0-1 0,-1 0 0,1 0 0,0 0 0,0 0 0,0 0 0,0 0 0,0 1 0,0-1 0,0 0 0,0 0 0,-1 0 0,1 0 0,0 0 0,0 0 0,0 0 0,0 0 0,0 0 0,-1 0 0,1 0 0,0 0 0,0 1 0,0-1 0,-14 9 0,7-4 0,27-11 0,-9 3-58,5-1 217,-14 3-561,-7 0-662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28.935"/>
    </inkml:context>
    <inkml:brush xml:id="br0">
      <inkml:brushProperty name="width" value="0.05" units="cm"/>
      <inkml:brushProperty name="height" value="0.05" units="cm"/>
      <inkml:brushProperty name="color" value="#FFFFFF"/>
    </inkml:brush>
  </inkml:definitions>
  <inkml:trace contextRef="#ctx0" brushRef="#br0">0 19 24575,'5'-3'0,"-1"1"0,1 0 0,0 1 0,0-1 0,0 1 0,0 0 0,0 0 0,0 1 0,0-1 0,0 1 0,7 1 0,16-3 0,1-1 0,-47 13 0,-10 7 0,31-11 0,17-4 0,-2-1-1365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39.404"/>
    </inkml:context>
    <inkml:brush xml:id="br0">
      <inkml:brushProperty name="width" value="0.05" units="cm"/>
      <inkml:brushProperty name="height" value="0.05" units="cm"/>
      <inkml:brushProperty name="color" value="#FFFFFF"/>
    </inkml:brush>
  </inkml:definitions>
  <inkml:trace contextRef="#ctx0" brushRef="#br0">1 1 24575,'2'1'0,"1"2"0,2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44.520"/>
    </inkml:context>
    <inkml:brush xml:id="br0">
      <inkml:brushProperty name="width" value="0.05" units="cm"/>
      <inkml:brushProperty name="height" value="0.05" units="cm"/>
      <inkml:brushProperty name="color" value="#FFFFFF"/>
    </inkml:brush>
  </inkml:definitions>
  <inkml:trace contextRef="#ctx0" brushRef="#br0">0 8 24575,'4'-1'0,"1"-1"0,-1 1 0,0 0 0,0 0 0,0 1 0,1-1 0,-1 1 0,0 0 0,9 1 0,-10 0 0,1-1 0,0 1 0,-1 1 0,0-1 0,1 0 0,-1 1 0,0 0 0,0 0 0,0 0 0,0 0 0,0 0 0,0 0 0,2 4 0,-3-5 0,-1 0 0,0 1 0,0-1 0,0 1 0,0-1 0,0 1 0,0 0 0,0-1 0,0 1 0,-1 0 0,1 0 0,-1-1 0,1 1 0,-1 0 0,0 0 0,1 0 0,-1 0 0,0-1 0,0 1 0,-1 0 0,1 0 0,0 0 0,-1 0 0,1-1 0,-1 1 0,0 2 0,-2 2-1365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46.055"/>
    </inkml:context>
    <inkml:brush xml:id="br0">
      <inkml:brushProperty name="width" value="0.05" units="cm"/>
      <inkml:brushProperty name="height" value="0.05" units="cm"/>
      <inkml:brushProperty name="color" value="#FFFFFF"/>
    </inkml:brush>
  </inkml:definitions>
  <inkml:trace contextRef="#ctx0" brushRef="#br0">1 20 24575,'1'0'0,"2"0"0,1 0 0,2 0 0,0-1 0,1-1 0,-2 0 0,1-1 0,1 1 0,-1-1 0,-2 0 0,0-1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49.253"/>
    </inkml:context>
    <inkml:brush xml:id="br0">
      <inkml:brushProperty name="width" value="0.05" units="cm"/>
      <inkml:brushProperty name="height" value="0.05" units="cm"/>
      <inkml:brushProperty name="color" value="#FFFFFF"/>
    </inkml:brush>
  </inkml:definitions>
  <inkml:trace contextRef="#ctx0" brushRef="#br0">0 1 24575,'20'-1'0,"3"2"0,-24 0 0,1 0 0,-1 0 0,1 0 0,-1 0 0,1-1 0,-1 1 0,0 0 0,1 0 0,-1 0 0,0-1 0,1 1 0,-1 0 0,0-1 0,0 1 0,0-1 0,0 1 0,0-1 0,0 1 0,0-1 0,0 0 0,0 1 0,0-1 0,-1 0 0,1 0 6,0 1 0,0-1-1,0 1 1,0-1 0,0 1-1,1-1 1,-1 1 0,0-1 0,0 1-1,1 0 1,-1-1 0,0 1-1,1 0 1,-1-1 0,0 1-1,1 0 1,-1 0 0,1 0 0,-1 0-1,1 1 1,0-1-54,0-1 0,1 1 0,-1-1 0,1 0 0,-1 1 1,1-1-1,-1 1 0,1-1 0,-1 0 0,1 1 0,-1-1 0,1 0 0,-1 0 0,1 1 0,0-1 1,-1 0-1,1 0 0,0 0 0,-1 0 0,1 0 0,-1 0 0,1 0 0,0 0 0,-1 0 0,1 0 1,0 0-1,-1 0 0,1-1 0,-1 1 0,2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50.730"/>
    </inkml:context>
    <inkml:brush xml:id="br0">
      <inkml:brushProperty name="width" value="0.05" units="cm"/>
      <inkml:brushProperty name="height" value="0.05" units="cm"/>
      <inkml:brushProperty name="color" value="#FFFFFF"/>
    </inkml:brush>
  </inkml:definitions>
  <inkml:trace contextRef="#ctx0" brushRef="#br0">2 1 24575,'-1'0'0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54.794"/>
    </inkml:context>
    <inkml:brush xml:id="br0">
      <inkml:brushProperty name="width" value="0.05" units="cm"/>
      <inkml:brushProperty name="height" value="0.05" units="cm"/>
      <inkml:brushProperty name="color" value="#FFFFFF"/>
    </inkml:brush>
  </inkml:definitions>
  <inkml:trace contextRef="#ctx0" brushRef="#br0">1 1 24575,'0'0'0,"1"1"0,-1 0 0,0 0 0,1-1 0,-1 1 0,1 0 0,-1-1 0,1 1 0,-1 0 0,1-1 0,-1 1 0,1-1 0,0 1 0,-1-1 0,1 1 0,0-1 0,-1 1 0,1-1 0,0 0 0,0 1 0,-1-1 0,1 0 0,0 0 0,0 0 0,0 1 0,0-1 0,-1 0 0,1 0 0,1 0 0,36 2 0,-18-2 0,-7 4 0,1 0 0,-1 1 0,0 1 0,0 0 0,14 9 0,22 10 0,-35-21 0,1 0 0,0 0 0,0-2 0,0 1 0,0-2 0,23-1 0,-25-1 0,-12 1 0,0 0 0,0 0 0,0-1 0,0 1 0,0 0 0,0 1 0,0-1 0,0 0 0,0 0 0,0 0 0,0 1 0,0-1 0,0 0 0,0 1 0,0-1 0,0 1 0,2 0 0,8 7 0,-9-6 0,0-1 0,1 1 0,-1 0 0,0-1 0,1 1 0,-1-1 0,1 0 0,-1 0 0,1 0 0,0 0 0,-1 0 0,1-1 0,3 1 0,-6-1-30,0 0 0,0 0-1,0-1 1,0 1 0,0 0-1,-1 0 1,1-1 0,0 1-1,0 0 1,0 0 0,0 0-1,0-1 1,0 1-1,-1 0 1,1 0 0,0 0-1,0 0 1,0-1 0,-1 1-1,1 0 1,0 0 0,0 0-1,0 0 1,-1 0 0,1 0-1,0 0 1,0-1 0,-1 1-1,1 0 1,0 0 0,0 0-1,-1 0 1,1 0 0,0 0-1,0 0 1,-1 0 0,1 0-1,0 0 1,0 1 0,-1-1-1,1 0 1,0 0 0,0 0-1,-1 0 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59.433"/>
    </inkml:context>
    <inkml:brush xml:id="br0">
      <inkml:brushProperty name="width" value="0.05" units="cm"/>
      <inkml:brushProperty name="height" value="0.05" units="cm"/>
      <inkml:brushProperty name="color" value="#FFFFFF"/>
    </inkml:brush>
  </inkml:definitions>
  <inkml:trace contextRef="#ctx0" brushRef="#br0">0 99 24575,'12'0'0,"-1"-1"0,0 0 0,0 0 0,14-3 0,-24 3 0,0 1 0,0 0 0,1 0 0,-1 0 0,0-1 0,0 1 0,0-1 0,1 1 0,-1-1 0,0 1 0,0-1 0,0 0 0,0 0 0,0 1 0,0-1 0,0 0 0,0 0 0,0 0 0,0 0 0,-1 0 0,1 0 0,0 0 0,-1 0 0,1 0 0,-1-1 0,1 1 0,-1 0 0,1 0 0,-1-1 0,0 1 0,0 0 0,0 0 0,1-1 0,-1 1 0,0 0 0,-1 0 0,1-1 0,0 1 0,0 0 0,0-1 0,-1 1 0,1 0 0,-1 0 0,1 0 0,-1 0 0,1-1 0,-1 1 0,0 0 0,0-1 0,0 0 0,1 1 0,0-1 0,0 1 0,0-1 0,0 1 0,0-1 0,0 1 0,0-1 0,1 1 0,-1-1 0,1 1 0,-1-1 0,1 1 0,-1-1 0,1 1 0,0-1 0,0 1 0,-1 0 0,1 0 0,0-1 0,0 1 0,0 0 0,1 0 0,-1 0 0,0 0 0,0 0 0,1 0 0,-1 1 0,0-1 0,1 0 0,-1 1 0,1-1 0,-1 0 0,1 1 0,1-1 0,0 2-1365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39.404"/>
    </inkml:context>
    <inkml:brush xml:id="br0">
      <inkml:brushProperty name="width" value="0.05" units="cm"/>
      <inkml:brushProperty name="height" value="0.05" units="cm"/>
      <inkml:brushProperty name="color" value="#FFFFFF"/>
    </inkml:brush>
  </inkml:definitions>
  <inkml:trace contextRef="#ctx0" brushRef="#br0">1 1 24575,'2'1'0,"1"2"0,2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9:03.887"/>
    </inkml:context>
    <inkml:brush xml:id="br0">
      <inkml:brushProperty name="width" value="0.05" units="cm"/>
      <inkml:brushProperty name="height" value="0.05" units="cm"/>
      <inkml:brushProperty name="color" value="#FFFFFF"/>
    </inkml:brush>
  </inkml:definitions>
  <inkml:trace contextRef="#ctx0" brushRef="#br0">1 0 24575,'10'1'0,"1"0"0,-1 1 0,0 0 0,0 1 0,0 0 0,18 9 0,5 0 0,-32-11 5,1-1 1,-1 0-1,1 0 0,0 0 0,-1 0 0,1 0 1,-1 0-1,1 0 0,-1 0 0,1-1 1,-1 1-1,1-1 0,-1 1 0,1-1 0,-1 1 1,1-1-1,-1 0 0,0 0 0,0 0 0,1 0 1,-1 0-1,2-2 0,-2 3-32,-1-1 0,1 1 0,-1 0 0,0-1 0,1 1 0,-1-1 0,0 1 0,1-1 0,-1 1 0,0-1 0,1 1 0,-1-1 0,0 0 0,0 1 0,0-1 0,0 1 0,1-1 0,-1 1 0,0-1 0,0 0 0,0 1 0,0-1 0,0 1 0,-1-1 0,1 0 0,0 1 0,0-1 0,0 1 0,0-1 0,-1 1 0,1-1 0,0 1 0,0-1 0,-1 1 0,1-1 0,0 1 0,-1-1 0,1 1 0,-1-1 0,1 1 0,-1-1 0,1 1 0,-1 0 0,1-1 0,-1 1 0,1 0 0,-1 0 0,1-1 0,-1 1 0,1 0 0,-1 0 0,1 0 0,-1 0 0,-1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9:28.854"/>
    </inkml:context>
    <inkml:brush xml:id="br0">
      <inkml:brushProperty name="width" value="0.05" units="cm"/>
      <inkml:brushProperty name="height" value="0.05" units="cm"/>
      <inkml:brushProperty name="color" value="#FFFFFF"/>
    </inkml:brush>
  </inkml:definitions>
  <inkml:trace contextRef="#ctx0" brushRef="#br0">1 27 24575,'9'0'0,"37"3"0,-43-3 0,-1 0 0,0 1 0,0 0 0,1-1 0,-1 1 0,0 0 0,0 0 0,0 0 0,0 1 0,0-1 0,0 0 0,0 1 0,0-1 0,0 1 0,-1 0 0,3 3 0,-14-19 0,6 3 0,4 10 0,0 1 0,1 0 0,-1 0 0,0-1 0,0 1 0,0 0 0,1 0 0,-1 0 0,0 0 0,0-1 0,0 1 0,1 0 0,-1 0 0,0 0 0,0 0 0,1 0 0,-1 0 0,0-1 0,1 1 0,-1 0 0,0 0 0,0 0 0,1 0 0,-1 0 0,0 0 0,1 0 0,-1 0 0,0 0 0,0 0 0,1 1 0,-1-1 0,0 0 0,0 0 0,1 0 0,-1 0 0,0 0 0,0 0 0,1 1 0,-1-1 0,0 0 0,0 0 0,1 0 0,-1 0 0,1 0 0,-1 0 0,1 0 0,-1 1 0,1-1 0,-1 0 0,1 0 0,-1 0 0,1 0 0,-1 0 0,0 1 0,1-1 0,-1 0 0,1 0 0,-1 1 0,0-1 0,1 0 0,-1 1 0,0-1 0,1 0 0,-1 1 0,0-1 0,0 1 0,1-1 0,-1 0 0,0 1 0,0-1 0,0 1 0,0-1 0,1 1 0,-1-1 0,0 1 0,0-1 0,0 1 0,0-1 0,0 0 0,0 1 0,0-1 0,0 1 0,0-1 0,0 1 0,-1-1 0,1 1 0,0-1 0,0 1 0,-1 0 0,-3-1 0,5-12 0,3 32 0,-3-10 0,0-18 0,0-30 0,-3 63 0,1-7 0,4-40 0,0 2 0,-7 44 0,4-4 0,5-17 0,-4-4 0,0 0 0,0-1 0,-1 1 0,1 0 0,0-1 0,-1 1 0,1-1 0,-1 1 0,1-1 0,-1 1 0,0-1 0,0 1 0,1-1 0,-1 1 0,0-1 0,0 1 0,-1-1 0,1-1 0,0 12 0,0-8 0,0 1 0,0-1 0,0 1 0,0-1 0,1 1 0,-1-1 0,0 0 0,1 1 0,-1-1 0,0 1 0,1-1 0,0 0 0,-1 1 0,1-1 0,0 0 0,0 0 0,0 0 0,0 1 0,-1-1 0,3 1 0,-2-52 0,-5 37 0,-1 28 0,1 6 0,4-21 0,1 0 0,-1 0 0,0 0 0,0 0 0,0 0 0,0 0 0,0 0 0,1 0 0,-1 0 0,0 0 0,0 0 0,0 0 0,0 0 0,0 0 0,0 0 0,1 0 0,-1 0 0,0 0 0,0 0 0,0 0 0,0 0 0,0 0 0,1 1 0,-1-1 0,0 0 0,0 0 0,0 0 0,0 0 0,0 0 0,0 0 0,0 0 0,0 0 0,1 0 0,-1 1 0,0-1 0,0 0 0,0 0 0,0 0 0,0 0 0,0 0 0,0 1 0,0-1 0,0 0 0,0 0 0,0 0 0,0 0 0,0 0 0,0 1 0,0-1 0,0 0 0,0 0 0,0 0 0,0 0 0,0 0 0,0 0 0,0 1 0,0-1 0,0 0 0,0 0 0,0 0 0,0 0 0,-1 0 0,1 1 0,9-27 0,-9 25 0,0 0 0,1 0 0,-1 1 0,0-1 0,0 0 0,0 0 0,1 0 0,-1 0 0,0 0 0,0 0 0,0 0 0,0 0 0,-1 1 0,1-1 0,0 0 0,0 0 0,0 0 0,-1 0 0,1 0 0,-1 1 0,1-1 0,0 0 0,-1 0 0,1 0 0,-2-1 0,-2 9 0,1 0 0,0-1 0,0 1 0,1 0 0,-4 14 0,11-30 0,8-14 0,-8 16 0,-3 11 0,-6 29 0,1-30 0,3-22 0,4-8 0,-2 26 0,-1 18 0,-3 24 0,2-38 0,2-26 0,-3 4 0,-2 31 0,0 24 0,5-41 0,1-1 0,-1 0 0,-1 0 0,1 0 0,-1-1 0,1-6 0,0 9-80,0 12 280,-2-3-401,-5-20-1083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9:43.276"/>
    </inkml:context>
    <inkml:brush xml:id="br0">
      <inkml:brushProperty name="width" value="0.05" units="cm"/>
      <inkml:brushProperty name="height" value="0.05" units="cm"/>
      <inkml:brushProperty name="color" value="#FFFFFF"/>
    </inkml:brush>
  </inkml:definitions>
  <inkml:trace contextRef="#ctx0" brushRef="#br0">449 279 24575,'-41'2'0,"26"-1"0,1 0 0,-1-1 0,0-1 0,-21-3 0,35 3 0,-1 0 0,0 0 0,1 0 0,-1 0 0,1 0 0,-1 0 0,1-1 0,-1 1 0,1-1 0,0 1 0,0-1 0,-1 1 0,1-1 0,0 0 0,1 1 0,-1-1 0,0 0 0,0 0 0,1 0 0,-1 0 0,1 0 0,0 0 0,-1 1 0,1-1 0,0 0 0,0 0 0,1-3 0,-1 2 0,0 0 0,0 1 0,-1-1 0,1 0 0,-1 1 0,1-1 0,-1 0 0,0 1 0,0-1 0,0 1 0,0-1 0,0 1 0,0 0 0,-1-1 0,1 1 0,-1 0 0,0 0 0,0 0 0,-2-2 0,-14-12 0,18 16 0,0 0 0,-1-1 0,1 1 0,0-1 0,0 1 0,0 0 0,0-1 0,0 1 0,0 0 0,0-1 0,0 1 0,0-1 0,0 1 0,0 0 0,0-1 0,0 1 0,0-1 0,0 1 0,0 0 0,1-1 0,-1 1 0,0 0 0,0-1 0,0 1 0,0 0 0,1-1 0,-1 1 0,0 0 0,0-1 0,1 1 0,3-2 0,-1 0 0,0 0 0,1 1 0,-1 0 0,1-1 0,0 1 0,-1 1 0,1-1 0,5 0 0,5-1 0,0 1 0,0 0 0,0 1 0,0 1 0,0 0 0,0 1 0,0 1 0,0 0 0,19 7 0,-13-6 0,1-1 0,0 0 0,-1-2 0,30-1 0,-47 0 0,-2 0 0,0 1 0,-1-1 0,1 0 0,0 0 0,0 0 0,0 0 0,-1 0 0,1 0 0,0 0 0,0 0 0,0 0 0,0 0 0,-1 0 0,1 0 0,0-1 0,0 1 0,-1 0 0,1-1 0,0 1 0,0 0 0,-1-1 0,1 1 0,0-1 0,-1 1 0,1-1 0,-1 1 0,1-1 0,-1 0 0,1 1 0,-1-1 0,1 0 0,-1 1 0,1-3 0,-12-21 0,0 2 0,9 18 0,0 0 0,-1 1 0,1-1 0,0 1 0,-1-1 0,0 1 0,0 0 0,0 0 0,0 0 0,0 1 0,-1-1 0,1 1 0,-1 0 0,0 0 0,0 0 0,-4-2 0,2 2 0,0-2 0,1 1 0,-1 0 0,1-1 0,-9-8 0,13 11 0,1 1 0,0 0 0,0 0 0,0 0 0,0 0 0,0-1 0,0 1 0,0 0 0,0 0 0,0 0 0,0 0 0,0 0 0,0-1 0,0 1 0,0 0 0,0 0 0,0 0 0,0 0 0,0-1 0,0 1 0,0 0 0,0 0 0,0 0 0,0 0 0,0-1 0,1 1 0,-1 0 0,0 0 0,0 0 0,0 0 0,0 0 0,0 0 0,0-1 0,0 1 0,1 0 0,-1 0 0,0 0 0,0 0 0,0 0 0,0 0 0,1 0 0,-1 0 0,0 0 0,0 0 0,0 0 0,0 0 0,1 0 0,-1 0 0,0 0 0,0 0 0,0 0 0,18-4 0,17 2 0,5 5 0,-26-1 0,0-1 0,0 0 0,0-1 0,25-4 0,-40 4 0,1-1 0,0 0 0,-1 1 0,1-1 0,0 1 0,-1-1 0,1 0 0,0 1 0,0-1 0,0 0 0,0 1 0,-1-1 0,1 0 0,0 1 0,0-1 0,0 0 0,0 1 0,1-1 0,-1 0 0,0 1 0,0-1 0,0 1 0,0-1 0,1 0 0,-1 1 0,0-1 0,1 0 0,-1 1 0,0-1 0,1 1 0,-1-1 0,2 0 0,-2 1 0,0 1 0,0-1 0,0 0 0,0 1 0,0-1 0,0 1 0,0-1 0,0 0 0,0 1 0,0-1 0,1 1 0,-1-1 0,0 0 0,0 1 0,1-1 0,-1 0 0,0 1 0,0-1 0,1 0 0,-1 0 0,0 1 0,1-1 0,-1 0 0,0 0 0,1 1 0,-1-1 0,0 0 0,1 0 0,-1 0 0,1 0 0,-1 0 0,0 0 0,1 0 0,-1 0 0,1 1 0,-1-1 0,0-1 0,1 1 0,-1 0 0,1 0 0,-1 0 0,0 0 0,1 0 0,-1 0 0,1 0 0,-1 0 0,0-1 0,1 1 0,-1 0 0,0 0 0,1 0 0,-1-1 0,0 1 0,1 0 0,-1-1 0,0 1 0,0 0 0,1-1 0,-1 1 0,0 0 0,0-1 0,0 1 0,1 0 0,-1-1 0,0 1 0,0 0 0,0-1 0,0 0 0,-4 4 0,-1 1 0,1-2 0,-1 1 0,0 0 0,0-1 0,0 0 0,-8 2 0,-47 11 0,46-12 0,1 0 0,-1 0 0,-19 9 0,-21 17 0,41-21 0,0-1 0,-1 0 0,0-1 0,0 0 0,-23 5 0,-100 29 0,119-33 0,1 0 0,1 1 0,-1 0 0,-21 16 0,28-17 0,31-17 0,1 0 0,0 2 0,1 0 0,0 2 0,29-5 0,-9 7 0,-35 4 0,1-1 0,-1 0 0,1 0 0,-1-1 0,1 0 0,-1 0 0,0-1 0,10-4 0,14-6 0,-28 14 0,-20 8 0,-35 14 0,-1-2 0,-2-2 0,-86 18 0,34-10 0,90-25 0,17-7 0,23-14 0,-11 11 0,1 2 0,0-1 0,1 2 0,-1 0 0,1 1 0,0 0 0,0 1 0,0 1 0,25-1 0,-16 1 0,0-2 0,43-10 0,-57 10 0,0-1 0,0 0 0,0 0 0,-1-1 0,10-7 0,-13 8 0,1 0 0,1 0 0,-1 0 0,1 1 0,-1 0 0,1 1 0,1 0 0,-1 0 0,15-3 0,-13 5-97,0-1-1,1 0 1,-2-1-1,1 0 1,0-1-1,-1 0 1,1 0-1,-1-1 1,0-1-1,-1 1 1,1-1-1,-1 0 0,8-9 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9:44.966"/>
    </inkml:context>
    <inkml:brush xml:id="br0">
      <inkml:brushProperty name="width" value="0.05" units="cm"/>
      <inkml:brushProperty name="height" value="0.05" units="cm"/>
      <inkml:brushProperty name="color" value="#FFFFFF"/>
    </inkml:brush>
  </inkml:definitions>
  <inkml:trace contextRef="#ctx0" brushRef="#br0">25 5 24575,'-1'0'0,"-1"0"0,-2 0 0,-1-1 0,-1-1 0,1 1 0,4 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9:52.571"/>
    </inkml:context>
    <inkml:brush xml:id="br0">
      <inkml:brushProperty name="width" value="0.05" units="cm"/>
      <inkml:brushProperty name="height" value="0.05" units="cm"/>
      <inkml:brushProperty name="color" value="#FFFFFF"/>
    </inkml:brush>
  </inkml:definitions>
  <inkml:trace contextRef="#ctx0" brushRef="#br0">1 834 24575,'2'-2'0,"-1"-1"0,1 0 0,-1 0 0,0 0 0,0 0 0,0 0 0,0 0 0,0 0 0,-1 0 0,1 0 0,-1-4 0,2-2 0,3-14 0,0-1 0,-1 0 0,-1 1 0,-1-32 0,-2 50 0,1 1 0,0 0 0,0-1 0,0 1 0,1 0 0,-1 0 0,1 0 0,0 0 0,3-5 0,-2 5 0,-1-1 0,1 0 0,-1 1 0,0-1 0,-1 0 0,1 0 0,0-10 0,2-16 0,1-1 0,10-32 0,-6 29 0,5-46 0,-12 69 0,0 0 0,1 0 0,1 0 0,5-12 0,-4 13 0,-1-1 0,-1 0 0,4-18 0,-5 5 0,-2 21 0,-1 1 0,1-1 0,0 0 0,1 1 0,-1-1 0,1 0 0,-1 1 0,1-1 0,0 1 0,0-1 0,1 1 0,-1-1 0,1 1 0,-1 0 0,1 0 0,0-1 0,1 2 0,-1-1 0,0 0 0,1 0 0,-1 1 0,5-4 0,-5 4 9,0 0 0,0 0 0,-1 0-1,1 0 1,-1 0 0,1 0 0,-1 0-1,0-1 1,0 1 0,0 0 0,0-1-1,0 1 1,0-4 0,9-18-1497</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03.979"/>
    </inkml:context>
    <inkml:brush xml:id="br0">
      <inkml:brushProperty name="width" value="0.05" units="cm"/>
      <inkml:brushProperty name="height" value="0.05" units="cm"/>
      <inkml:brushProperty name="color" value="#FFFFFF"/>
    </inkml:brush>
  </inkml:definitions>
  <inkml:trace contextRef="#ctx0" brushRef="#br0">453 99 24575,'0'-11'0,"-1"0"0,0-1 0,-1 1 0,-4-13 0,6 22 0,-1 0 0,0 0 0,1 0 0,-1 0 0,0 0 0,0 0 0,0 1 0,0-1 0,-1 0 0,1 1 0,0-1 0,-1 1 0,1-1 0,-2 0 0,2 1 0,-1 1 0,1 0 0,0-1 0,0 1 0,0 0 0,0 0 0,0 0 0,0 0 0,-1 0 0,1 0 0,0 0 0,0 0 0,0 1 0,0-1 0,0 0 0,0 1 0,0-1 0,0 0 0,0 1 0,0 0 0,0-1 0,0 1 0,0-1 0,0 1 0,0 0 0,0 0 0,-1 1 0,1 0 0,-1 0 0,1 0 0,0 1 0,-1-1 0,1 0 0,0 1 0,0-1 0,1 1 0,-1-1 0,0 1 0,1-1 0,0 1 0,-1-1 0,1 1 0,0-1 0,0 1 0,1 5 0,-1-6 0,1 0 0,-1 0 0,0 0 0,0 0 0,1 0 0,-1 0 0,1 0 0,0 0 0,0-1 0,0 1 0,-1 0 0,2 0 0,-1 0 0,0-1 0,0 1 0,0-1 0,1 1 0,-1-1 0,1 1 0,-1-1 0,1 0 0,2 2 0,9 1 0,0 0 0,-1 2 0,0-1 0,0 2 0,16 10 0,-24-14 0,1 1 0,0 0 0,-1 0 0,0 0 0,0 1 0,-1-1 0,1 1 0,-1 0 0,0 0 0,0 0 0,0 0 0,-1 1 0,0-1 0,0 1 0,1 7 0,-2-13 0,-1 1 0,0 0 0,0-1 0,0 1 0,0-1 0,1 1 0,-1 0 0,0-1 0,0 1 0,0 0 0,0-1 0,0 1 0,0-1 0,-1 1 0,1 0 0,0-1 0,0 1 0,0-1 0,-1 1 0,1-1 0,0 1 0,0 0 0,-1-1 0,1 1 0,0-1 0,-1 1 0,1-1 0,-1 0 0,1 1 0,-1-1 0,1 1 0,-1-1 0,1 0 0,-2 1 0,-23-3 0,-23-21 0,44 21 0,1 0 0,0 0 0,0 0 0,0-1 0,0 1 0,0-1 0,0 0 0,1 0 0,-5-6 0,7 8 0,-1 1 0,1-1 0,0 0 0,0 0 0,-1 1 0,1-1 0,0 0 0,0 1 0,0-1 0,0 0 0,0 0 0,0 1 0,0-1 0,0 0 0,0 0 0,0 1 0,0-1 0,0 0 0,1 0 0,-1 1 0,0-1 0,1-1 0,0 1 0,0 0 0,0 0 0,1 0 0,-1 0 0,0 0 0,0 0 0,1 0 0,-1 1 0,1-1 0,-1 0 0,1 1 0,-1-1 0,1 1 0,-1-1 0,3 1 0,0-1 0,1 1 0,0 0 0,-1 0 0,1 1 0,-1-1 0,1 1 0,-1 0 0,1 0 0,-1 1 0,0-1 0,1 1 0,-1 0 0,0 0 0,0 0 0,0 1 0,0-1 0,-1 1 0,1 0 0,-1 0 0,0 0 0,1 1 0,-1-1 0,-1 1 0,1 0 0,-1-1 0,1 1 0,2 6 0,-5-8 0,-1 1 0,1-1 0,0 0 0,-1 0 0,1 0 0,-1 0 0,1 0 0,-1 0 0,0 0 0,0 0 0,0 0 0,0 0 0,0-1 0,-1 1 0,-2 3 0,-11 24 0,14-24 0,1-1 0,0 0 0,1 1 0,-1-1 0,1 0 0,0 1 0,0-1 0,0 0 0,0 0 0,1 0 0,-1 0 0,1 0 0,5 7 0,40 48 0,-38-49 0,1 1 0,-1 0 0,8 15 0,13 27 0,-11-20 0,22 51 0,75 171 0,-113-245 0,1 1 0,-2-1 0,1 0 0,-2 1 0,1-1 0,-1 1 0,-1 15 0,0-25 0,0 0 0,0-1 0,0 1 0,-1-1 0,1 1 0,0 0 0,0-1 0,0 1 0,-1-1 0,1 1 0,0-1 0,-1 1 0,1-1 0,0 1 0,-1-1 0,1 1 0,-1-1 0,1 1 0,-1-1 0,1 1 0,-1-1 0,1 0 0,-1 0 0,1 1 0,-1-1 0,0 0 0,1 0 0,-1 1 0,1-1 0,-2 0 0,-25-1 0,21 0 0,0-1 0,-1 0 0,1 0 0,0 0 0,-10-7 0,10 3 0,1 0 0,0 0 0,0-1 0,1 0 0,0 0 0,0 0 0,1 0 0,0-1 0,-4-12 0,-12-26 0,3 17 0,-50-95 0,60 109 0,0-1 0,1 0 0,0-1 0,1 1 0,1-1 0,-1-20 0,4 23 0,-1 1 0,0-1 0,-1 1 0,0 0 0,-1-1 0,0 1 0,-10-23 0,45 55 0,-18 2 0,0 1 0,-2 1 0,15 36 0,-15-31 0,1-1 0,19 29 0,-26-45 0,0 1 0,0 1 0,-1-1 0,-1 1 0,0 0 0,-1 0 0,0 0 0,1 21 0,-2-20 0,-2-11 0,1-1 0,-1 1 0,1 0 0,0-1 0,0 1 0,0-1 0,0 1 0,0-1 0,1 1 0,-1-1 0,1 0 0,-1 0 0,1 0 0,0 0 0,0 0 0,0 0 0,0 0 0,0-1 0,0 1 0,5 2 0,19 16 0,-19-6 0,-15-9 0,5-5 0,0 0 0,1 0 0,-1-1 0,1 1 0,-1-1 0,1 1 0,-1-1 0,1 0 0,-1 0 0,-2-1 0,-5-6 0,1 0 0,-1 0 0,2-1 0,-1 0 0,1-1 0,1 1 0,-1-2 0,-10-20 0,10 17 0,-1 0 0,0 1 0,0 0 0,-18-17 0,26 29 0,-1 0 0,0 0 0,1 0 0,-1 1 0,0-1 0,0 0 0,1 1 0,-1-1 0,0 1 0,0 0 0,0-1 0,0 1 0,0 0 0,1 0 0,-1 0 0,0 1 0,0-1 0,0 0 0,0 1 0,0-1 0,1 1 0,-1-1 0,0 1 0,-2 1 0,-47 29 0,35-21 0,-6 3 0,-2-1 0,1-1 0,-1-2 0,-1 0 0,-32 7 0,-1-5 0,-71 5 0,77-5 0,42-8 0,1-1 0,-1 0 0,1 0 0,-1-1 0,0 0 0,-13-1 0,20-1 0,1 0 0,-1 0 0,1 0 0,0 0 0,-1 0 0,1 0 0,0-1 0,0 1 0,0-1 0,0 0 0,0 1 0,0-1 0,1 0 0,-1 0 0,0 0 0,1 0 0,0-1 0,-1 1 0,1 0 0,0-1 0,0 1 0,0 0 0,1-1 0,-1 1 0,0-1 0,1 1 0,0-1 0,0-4 0,-2-10 0,1 0 0,1 0 0,2-18 0,-1 23 0,1-35 0,0 1 0,14-79 0,-14 121 0,0 1 0,1 0 0,-1 0 0,1 1 0,0-1 0,0 0 0,0 1 0,0 0 0,0-1 0,0 1 0,1 1 0,-1-1 0,1 0 0,0 1 0,-1 0 0,8-2 0,15-7 0,13-14 0,66-52 0,-69 48 0,77-46 0,-68 31 0,-43 42-28,-1 0-1,1 0 1,0 0-1,0 0 1,0 0 0,0 0-1,0 0 1,0 1-1,0-1 1,0 1-1,0-1 1,0 1-1,0 0 1,0 0 0,1 0-1,-1 0 1,0 0-1,0 0 1,0 1-1,0-1 1,0 1-1,0 0 1,0-1 0,0 1-1,0 0 1,0 0-1,0 0 1,0 0-1,-1 0 1,1 1-1,0-1 1,-1 1 0,1-1-1,-1 1 1,0-1-1,1 1 1,-1 0-1,0 0 1,0-1-1,0 1 1,0 0 0,0 0-1,-1 0 1,1 0-1,0 0 1,-1 0-1,1 3 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09.486"/>
    </inkml:context>
    <inkml:brush xml:id="br0">
      <inkml:brushProperty name="width" value="0.05" units="cm"/>
      <inkml:brushProperty name="height" value="0.05" units="cm"/>
      <inkml:brushProperty name="color" value="#FFFFFF"/>
    </inkml:brush>
  </inkml:definitions>
  <inkml:trace contextRef="#ctx0" brushRef="#br0">0 87 24575,'40'-40'0,"-36"37"0,1 0 0,-1 0 0,1 1 0,0-1 0,-1 1 0,1 0 0,0 0 0,0 1 0,1-1 0,-1 1 0,7-1 0,17-5 0,-26 7-111,0-9-288,-3 4-456</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13.578"/>
    </inkml:context>
    <inkml:brush xml:id="br0">
      <inkml:brushProperty name="width" value="0.05" units="cm"/>
      <inkml:brushProperty name="height" value="0.05" units="cm"/>
      <inkml:brushProperty name="color" value="#FFFFFF"/>
    </inkml:brush>
  </inkml:definitions>
  <inkml:trace contextRef="#ctx0" brushRef="#br0">1 1 24575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23.360"/>
    </inkml:context>
    <inkml:brush xml:id="br0">
      <inkml:brushProperty name="width" value="0.05" units="cm"/>
      <inkml:brushProperty name="height" value="0.05" units="cm"/>
      <inkml:brushProperty name="color" value="#FFFFFF"/>
    </inkml:brush>
  </inkml:definitions>
  <inkml:trace contextRef="#ctx0" brushRef="#br0">847 213 24575,'-18'-1'0,"0"-1"0,0-1 0,-20-5 0,-41-6 0,41 12 0,1-2 0,0-1 0,0-2 0,-45-15 0,77 21 0,1 0 0,0 1 0,-1 0 0,1 0 0,-1 0 0,1 0 0,0 0 0,-1 1 0,1 0 0,0 0 0,0 0 0,-1 1 0,-5 2 0,6-2 0,-1 0 0,0 0 0,0-1 0,1 0 0,-1 0 0,0 0 0,0 0 0,0-1 0,0 0 0,0 0 0,-7-1 0,3-1 0,1 0 0,0-1 0,0 0 0,0-1 0,0 0 0,0 0 0,1 0 0,-1-1 0,1 0 0,0-1 0,1 1 0,-1-1 0,-7-10 0,11 15 0,-1-1 0,0 1 0,0 0 0,0 0 0,1 0 0,-1 0 0,0 1 0,0-1 0,-1 1 0,1 0 0,0 0 0,0 1 0,0-1 0,-4 2 0,-17-1 0,23-1 0,-12-1 0,-1 0 0,1-1 0,-19-6 0,31 7 0,-1 1 0,1-1 0,0 0 0,0 0 0,-1 0 0,1-1 0,0 1 0,0 0 0,0-1 0,0 1 0,1-1 0,-4-3 0,5 4 0,-1 0 0,1 0 0,-1 0 0,1 0 0,0 0 0,-1 0 0,1-1 0,0 1 0,0 0 0,0 0 0,0 0 0,0 0 0,0-1 0,0 1 0,0 0 0,1 0 0,-1 0 0,0 0 0,1-1 0,-1 1 0,0 0 0,1 0 0,0 0 0,-1 0 0,1 0 0,0 0 0,1-1 0,0 0 0,1-1 0,-1 1 0,1 0 0,0 0 0,0 0 0,0 1 0,0-1 0,1 1 0,-1 0 0,0 0 0,0 0 0,1 0 0,-1 0 0,1 1 0,4-1 0,54-1 0,-60 2 0,-2 0 0,1-1 0,-1 1 0,1 0 0,0 0 0,-1 0 0,1 0 0,0 0 0,-1 0 0,1 0 0,-1 0 0,1 0 0,0 1 0,-1-1 0,1 0 0,-1 0 0,1 0 0,0 1 0,-1-1 0,1 0 0,-1 1 0,1-1 0,-1 1 0,1-1 0,-1 0 0,0 1 0,1-1 0,-1 1 0,1-1 0,-1 1 0,-8 14 0,-28 8 0,10-17 0,49-9 0,-15 2 0,0 1 0,0-1 0,1 1 0,-1 1 0,0-1 0,0 1 0,0 1 0,0 0 0,0 0 0,0 0 0,-1 1 0,13 6 0,-10-6 0,-1 0 0,0-1 0,1-1 0,0 1 0,-1-2 0,1 1 0,13-2 0,11 2 0,-29-1 0,-1 0 0,0 1 0,1 0 0,-1 0 0,0 0 0,0 1 0,1-1 0,-1 1 0,4 2 0,0 0 0,-4-2 0,1-1 0,-1 0 0,1 0 0,-1 0 0,1 0 0,0-1 0,7 1 0,-7-1 0,0 0 0,0 0 0,0 1 0,0-1 0,-1 1 0,1 0 0,9 4 0,12 5 0,-17-6 0,-30 1 0,-10 2 0,14-3 0,0-1 0,-31 3 0,45-7 0,-1 1 0,1-1 0,0 0 0,1 0 0,-1 0 0,0 0 0,0 0 0,0-1 0,1 1 0,-1-1 0,0 0 0,-2-3 0,2 3 0,0 0 0,0-1 0,0 1 0,0 1 0,0-1 0,-1 0 0,1 1 0,-1-1 0,1 1 0,-6-1 0,-5-2 0,29 0 0,29-1 0,41 1 0,-44 2 0,44 2 0,-76 2-66,-2-3 201,-8-12-1569,-3-3-5392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31.913"/>
    </inkml:context>
    <inkml:brush xml:id="br0">
      <inkml:brushProperty name="width" value="0.05" units="cm"/>
      <inkml:brushProperty name="height" value="0.05" units="cm"/>
      <inkml:brushProperty name="color" value="#FFFFFF"/>
    </inkml:brush>
  </inkml:definitions>
  <inkml:trace contextRef="#ctx0" brushRef="#br0">52 16 24575,'-1'1'0,"-2"1"0,-1-1 0,-1 0 0,-2 0 0,0-1 0,1-3 0,2-1 0,2 1 0,-1 1 0,1 0 0,-1 1 0,0-1 0,2-1 0,2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44.520"/>
    </inkml:context>
    <inkml:brush xml:id="br0">
      <inkml:brushProperty name="width" value="0.05" units="cm"/>
      <inkml:brushProperty name="height" value="0.05" units="cm"/>
      <inkml:brushProperty name="color" value="#FFFFFF"/>
    </inkml:brush>
  </inkml:definitions>
  <inkml:trace contextRef="#ctx0" brushRef="#br0">0 8 24575,'4'-1'0,"1"-1"0,-1 1 0,0 0 0,0 0 0,0 1 0,1-1 0,-1 1 0,0 0 0,9 1 0,-10 0 0,1-1 0,0 1 0,-1 1 0,0-1 0,1 0 0,-1 1 0,0 0 0,0 0 0,0 0 0,0 0 0,0 0 0,0 0 0,2 4 0,-3-5 0,-1 0 0,0 1 0,0-1 0,0 1 0,0-1 0,0 1 0,0 0 0,0-1 0,0 1 0,-1 0 0,1 0 0,-1-1 0,1 1 0,-1 0 0,0 0 0,1 0 0,-1 0 0,0-1 0,0 1 0,-1 0 0,1 0 0,0 0 0,-1 0 0,1-1 0,-1 1 0,0 2 0,-2 2-1365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34.783"/>
    </inkml:context>
    <inkml:brush xml:id="br0">
      <inkml:brushProperty name="width" value="0.05" units="cm"/>
      <inkml:brushProperty name="height" value="0.05" units="cm"/>
      <inkml:brushProperty name="color" value="#FFFFFF"/>
    </inkml:brush>
  </inkml:definitions>
  <inkml:trace contextRef="#ctx0" brushRef="#br0">25 0 24575,'-1'0'0,"-1"0"0,-2 0 0,-2 0 0,0 0 0,2 0 0,3 0 0,1 2 0,0 0 0,2 2 0,-1 2 0,-1-2 0,2 1 0,0 0 0,0 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40.225"/>
    </inkml:context>
    <inkml:brush xml:id="br0">
      <inkml:brushProperty name="width" value="0.05" units="cm"/>
      <inkml:brushProperty name="height" value="0.05" units="cm"/>
      <inkml:brushProperty name="color" value="#FFFFFF"/>
    </inkml:brush>
  </inkml:definitions>
  <inkml:trace contextRef="#ctx0" brushRef="#br0">64 0 24575,'-36'51'0,"36"-50"0,0-1 0,0 0 0,0 0 0,0 1 0,0-1 0,0 0 0,0 0 0,0 1 0,0-1 0,-1 0 0,1 0 0,0 0 0,0 1 0,0-1 0,0 0 0,0 0 0,-1 0 0,1 1 0,0-1 0,0 0 0,0 0 0,-1 0 0,1 0 0,0 0 0,0 1 0,-1-1 0,1 0 0,0 0 0,0 0 0,-1 0 0,1 0 0,0 0 0,0 0 0,-1 0 0,1 0 0,0 0 0,0 0 0,-1 0 0,1 0 0,0 0 0,-1 0 0,-6-10 0,-6-5 0,23 48-1365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0:57.588"/>
    </inkml:context>
    <inkml:brush xml:id="br0">
      <inkml:brushProperty name="width" value="0.05" units="cm"/>
      <inkml:brushProperty name="height" value="0.05" units="cm"/>
      <inkml:brushProperty name="color" value="#FFFFFF"/>
    </inkml:brush>
  </inkml:definitions>
  <inkml:trace contextRef="#ctx0" brushRef="#br0">0 0 24575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1:20.287"/>
    </inkml:context>
    <inkml:brush xml:id="br0">
      <inkml:brushProperty name="width" value="0.05" units="cm"/>
      <inkml:brushProperty name="height" value="0.05" units="cm"/>
      <inkml:brushProperty name="color" value="#FFFFFF"/>
    </inkml:brush>
  </inkml:definitions>
  <inkml:trace contextRef="#ctx0" brushRef="#br0">142 0 24575,'6'1'0,"-1"-1"0,0 1 0,1 0 0,-1 0 0,0 1 0,0-1 0,0 1 0,0 0 0,0 1 0,0-1 0,-1 1 0,1 0 0,-1 0 0,0 0 0,0 1 0,0 0 0,0-1 0,0 1 0,-1 1 0,0-1 0,0 0 0,0 1 0,0 0 0,-1-1 0,0 1 0,0 0 0,0 0 0,0 0 0,1 10 0,-3-14 0,1 1 0,-1-1 0,1 1 0,-1 0 0,0-1 0,0 1 0,0 0 0,0-1 0,0 1 0,0 0 0,0-1 0,0 1 0,-1-1 0,1 1 0,-1 0 0,1-1 0,-1 1 0,1-1 0,-1 1 0,0-1 0,0 1 0,0-1 0,0 0 0,0 1 0,0-1 0,0 0 0,0 0 0,-1 0 0,1 0 0,0 0 0,-1 0 0,1 0 0,-4 1 0,3-1 0,-1 0 0,1-1 0,-1 1 0,1-1 0,-1 1 0,0-1 0,1 0 0,-1 0 0,0 0 0,1-1 0,-1 1 0,0-1 0,1 1 0,-1-1 0,1 0 0,-1 0 0,1 0 0,0 0 0,-1-1 0,-2-1 0,2 1 0,0 1 0,-1-1 0,1 1 0,0 0 0,-1 0 0,1 0 0,-1 0 0,1 1 0,-1 0 0,1-1 0,-1 1 0,0 0 0,1 1 0,-1-1 0,1 1 0,-1-1 0,1 1 0,-1 0 0,1 0 0,0 1 0,-1-1 0,-3 3 0,2-1 0,-1-1 0,1 0 0,-1-1 0,0 1 0,1-1 0,-1 0 0,-10 0 0,54-9 0,-11 10 0,-26-1 0,-1-1 0,1 0 0,-1 0 0,0 0 0,1 1 0,-1-1 0,0 0 0,1 0 0,-1 1 0,0-1 0,1 0 0,-1 1 0,0-1 0,0 0 0,0 1 0,1-1 0,-1 1 0,0-1 0,0 0 0,0 1 0,0-1 0,0 1 0,1-1 0,-1 0 0,0 1 0,0-1 0,0 1 0,0-1 0,0 1 0,0-1 0,-1 0 0,1 1 0,0-1 0,0 1 0,0-1 0,0 0 0,0 1 0,-1-1 0,1 1 0,0-1 0,0 0 0,-1 1 0,1-1 0,0 0 0,0 1 0,-1-1 0,-1 2 5,0 0 1,0-1-1,0 1 0,0-1 0,0 1 0,0-1 1,0 0-1,-1 0 0,1 0 0,0 0 1,-1 0-1,1 0 0,-1-1 0,1 1 0,-1-1 1,1 0-1,-1 0 0,1 0 0,-1 0 0,0 0 1,1 0-1,-3-2 0,1 2-111,0 0 0,0-1 0,0 0 0,1 0 0,-1 0 0,0 0-1,1-1 1,-1 0 0,1 1 0,0-1 0,-1 0 0,1-1 0,-5-4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1:22.637"/>
    </inkml:context>
    <inkml:brush xml:id="br0">
      <inkml:brushProperty name="width" value="0.05" units="cm"/>
      <inkml:brushProperty name="height" value="0.05" units="cm"/>
      <inkml:brushProperty name="color" value="#FFFFFF"/>
    </inkml:brush>
  </inkml:definitions>
  <inkml:trace contextRef="#ctx0" brushRef="#br0">26 5 24575,'-2'0'0,"-4"0"0,-2-2 0,-1-1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12.878"/>
    </inkml:context>
    <inkml:brush xml:id="br0">
      <inkml:brushProperty name="width" value="0.025" units="cm"/>
      <inkml:brushProperty name="height" value="0.025" units="cm"/>
      <inkml:brushProperty name="color" value="#FFFFFF"/>
    </inkml:brush>
  </inkml:definitions>
  <inkml:trace contextRef="#ctx0" brushRef="#br0">17 1 24575,'-1'0'0,"0"1"0,-2 0 0,0 2 0,-1 1 0,0-1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28.575"/>
    </inkml:context>
    <inkml:brush xml:id="br0">
      <inkml:brushProperty name="width" value="0.025" units="cm"/>
      <inkml:brushProperty name="height" value="0.025" units="cm"/>
      <inkml:brushProperty name="color" value="#FFFFFF"/>
    </inkml:brush>
  </inkml:definitions>
  <inkml:trace contextRef="#ctx0" brushRef="#br0">0 41 24575,'2'1'0,"0"0"0,4-5 0,0-4 0,2-2 0,-2 1 0,-2 1 0,-3 5 0,-3 3 0,-2 1 0,-1 1 0,-1 1 0,0 2 0,0 0 0,1-2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46.851"/>
    </inkml:context>
    <inkml:brush xml:id="br0">
      <inkml:brushProperty name="width" value="0.025" units="cm"/>
      <inkml:brushProperty name="height" value="0.025" units="cm"/>
      <inkml:brushProperty name="color" value="#DDDDDD"/>
    </inkml:brush>
  </inkml:definitions>
  <inkml:trace contextRef="#ctx0" brushRef="#br0">23 80 24575,'0'-3'0,"1"0"0,0 0 0,-1 0 0,1 0 0,0 0 0,0 1 0,1-1 0,-1 0 0,1 0 0,-1 1 0,1-1 0,0 1 0,0 0 0,0-1 0,4-2 0,-3 2 0,0 0 0,0 0 0,-1-1 0,1 1 0,-1-1 0,0 1 0,3-7 0,-23 27 0,11-11 0,0-1 0,1 1 0,-1 0 0,1 1 0,1 0 0,-7 9 0,12-12 0,12-17 0,27-26 0,-25 34 0,-21 18 0,-23 18 0,4-10-1365,21-17-5461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50.561"/>
    </inkml:context>
    <inkml:brush xml:id="br0">
      <inkml:brushProperty name="width" value="0.025" units="cm"/>
      <inkml:brushProperty name="height" value="0.025" units="cm"/>
      <inkml:brushProperty name="color" value="#DDDDDD"/>
    </inkml:brush>
  </inkml:definitions>
  <inkml:trace contextRef="#ctx0" brushRef="#br0">29 5 24575,'0'2'0,"-1"0"0,1 0 0,-1 0 0,1 0 0,-1 0 0,0 0 0,0-1 0,0 1 0,0 0 0,0-1 0,0 1 0,0 0 0,-1-1 0,1 1 0,0-1 0,-1 0 0,-1 2 0,3-3 0,-1 0 0,1 0 0,0 0 0,0 1 0,0-1 0,0 0 0,-1 0 0,1 0 0,0 0 0,0 0 0,-1 1 0,1-1 0,0 0 0,0 0 0,0 0 0,-1 0 0,1 0 0,0 0 0,0 0 0,-1 0 0,1 0 0,0 0 0,0 0 0,-1 0 0,1 0 0,0 0 0,0 0 0,-1 0 0,1 0 0,0 0 0,0-1 0,0 1 0,-1 0 0,1 0 0,0 0 0,0 0 0,-1 0 0,1 0 0,0-1 0,0 1 0,4-22 0,0 15-1365,-2 0-5461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54.999"/>
    </inkml:context>
    <inkml:brush xml:id="br0">
      <inkml:brushProperty name="width" value="0.025" units="cm"/>
      <inkml:brushProperty name="height" value="0.025" units="cm"/>
      <inkml:brushProperty name="color" value="#DDDDDD"/>
    </inkml:brush>
  </inkml:definitions>
  <inkml:trace contextRef="#ctx0" brushRef="#br0">58 22 24575,'0'1'0,"-1"0"0,1-1 0,-1 1 0,1-1 0,-1 1 0,1-1 0,-1 1 0,1-1 0,-1 1 0,1-1 0,-1 1 0,1-1 0,-1 0 0,0 1 0,1-1 0,-1 0 0,0 0 0,1 0 0,-1 1 0,0-1 0,1 0 0,-1 0 0,0 0 0,0 0 0,1 0 0,-1 0 0,0 0 0,1 0 0,-1 0 0,0-1 0,0 1 0,1 0 0,-1 0 0,0-1 0,-26-7 0,26 8 0,1 0 0,-1 0 0,1 0 0,0 0 0,-1-1 0,1 1 0,-1 0 0,1 0 0,-1-1 0,1 1 0,0 0 0,-1-1 0,1 1 0,0 0 0,-1-1 0,1 1 0,0-1 0,0 1 0,-1 0 0,1-1 0,0 1 0,0-1 0,0 1 0,0-1 0,-1 1 0,1-1 0,0 1 0,0-1 0,0 1 0,0-1 0,0 1 0,0-1 0,0 1 0,0-1 0,0 1 0,1 0 0,-1-1 0,0 1 0,0-1 0,0 1 0,0-1 0,1 1 0,-1-1 0,0 1 0,0 0 0,1-1 0,0 0 0,-1 1 0,1 0 0,0 0 0,-1-1 0,1 1 0,0 0 0,-1 0 0,1 0 0,0 0 0,0-1 0,-1 1 0,1 0 0,0 1 0,0-1 0,-1 0 0,1 0 0,0 0 0,0 0 0,-1 0 0,1 1 0,0-1 0,-1 0 0,1 1 0,0-1 0,-1 0 0,1 1 0,-1-1 0,1 1 0,0-1 0,-1 1 0,1-1 0,-1 1 0,0 0 0,1-1 0,-1 1 0,1 1 0,1 1 0,-1 0 0,0-1 0,0 1 0,0 1 0,0-1 0,-1 0 0,1 0 0,-1 0 0,0 0 0,0 4 0,0-6 0,1-1 0,-1 1 0,0 0 0,0 0 0,0-1 0,0 1 0,0 0 0,0-1 0,0 1 0,0 0 0,-1-1 0,1 1 0,0 0 0,0-1 0,0 1 0,-1 0 0,1-1 0,0 1 0,-1 0 0,1-1 0,-1 1 0,1-1 0,-1 1 0,1-1 0,-1 1 0,1-1 0,-1 1 0,1-1 0,-1 1 0,0-1 0,1 0 0,-1 0 0,1 1 0,-1-1 0,0 0 0,1 0 0,-1 1 0,0-1 0,0 0 0,1 0 0,-1 0 0,0 0 0,1 0 0,-1 0 0,0 0 0,1 0 0,-1-1 0,0 1 0,0 0 0,0-1-40,0 1 0,0-1 0,0 1 0,0-1-1,1 1 1,-1-1 0,0 0 0,1 1 0,-1-1 0,0 0 0,1 0-1,-1 0 1,1 1 0,-1-1 0,1 0 0,0 0 0,-1 0-1,1 0 1,0 0 0,0 0 0,-1 0 0,1 0 0,0 0 0,0 0-1,0 0 1,0 0 0,0 1 0,0-1 0,0 0 0,1 0-1,-1 0 1,0 0 0,1-2 0,1-3-6786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46.055"/>
    </inkml:context>
    <inkml:brush xml:id="br0">
      <inkml:brushProperty name="width" value="0.05" units="cm"/>
      <inkml:brushProperty name="height" value="0.05" units="cm"/>
      <inkml:brushProperty name="color" value="#FFFFFF"/>
    </inkml:brush>
  </inkml:definitions>
  <inkml:trace contextRef="#ctx0" brushRef="#br0">1 20 24575,'1'0'0,"2"0"0,1 0 0,2 0 0,0-1 0,1-1 0,-2 0 0,1-1 0,1 1 0,-1-1 0,-2 0 0,0-1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2:59.940"/>
    </inkml:context>
    <inkml:brush xml:id="br0">
      <inkml:brushProperty name="width" value="0.025" units="cm"/>
      <inkml:brushProperty name="height" value="0.025" units="cm"/>
      <inkml:brushProperty name="color" value="#DDDDDD"/>
    </inkml:brush>
  </inkml:definitions>
  <inkml:trace contextRef="#ctx0" brushRef="#br0">23 21 24575,'-12'-14'0,"6"8"0,22 5 0,-14 2 0,0-1 0,0 0 0,0 1 0,-1-1 0,1 1 0,0-1 0,0 1 0,-1 0 0,1 0 0,0 0 0,-1 0 0,1 0 0,-1 0 0,1 0 0,-1 1 0,2 1 0,-4 6 0,-18-6 0,17-3 0,1 0 0,0 0 0,-1-1 0,1 1 0,-1 0 0,1-1 0,-1 0 0,1 1 0,0-1 0,-1 0 0,1 1 0,0-1 0,0 0 0,0 0 0,0 0 0,-1 0 0,1 0 0,0 0 0,1-1 0,-1 1 0,0 0 0,0 0 0,-1-3 0,2 4 0,0 0 0,0 0 0,0 0 0,0 0 0,0 0 0,0 0 0,0-1 0,0 1 0,0 0 0,0 0 0,0 0 0,0 0 0,-1 0 0,1-1 0,0 1 0,0 0 0,0 0 0,0 0 0,0 0 0,0 0 0,0-1 0,0 1 0,0 0 0,1 0 0,-1 0 0,0 0 0,0 0 0,0 0 0,0-1 0,0 1 0,0 0 0,0 0 0,0 0 0,0 0 0,0 0 0,0 0 0,0-1 0,1 1 0,-1 0 0,0 0 0,0 0 0,0 0 0,0 0 0,0 0 0,0 0 0,1 0 0,-1 0 0,0 0 0,0 0 0,0 0 0,0 0 0,0 0 0,1 0 0,-1 0 0,0 0 0,17 14 0,-17-14-27,1 1 0,-1-1-1,0 1 1,0-1 0,0 1-1,0-1 1,0 1 0,0-1-1,0 1 1,0-1 0,0 1 0,0-1-1,0 1 1,0 0 0,0-1-1,0 1 1,0-1 0,-1 1-1,1-1 1,0 1 0,0-1 0,0 1-1,-1-1 1,1 1 0,0-1-1,-1 0 1,1 1 0,-1-1-1,1 1 1,0-1 0,-1 0-1,1 1 1,-1-1 0,1 0 0,-1 0-1,1 1 1,-1-1 0,1 0-1,-1 0 1,1 0 0,-1 0-1,1 1 1,-1-1 0,1 0-1,-1 0 1,0 0 0,1 0 0,-1 0-1,0-1 1,-6 2-6799</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02.686"/>
    </inkml:context>
    <inkml:brush xml:id="br0">
      <inkml:brushProperty name="width" value="0.025" units="cm"/>
      <inkml:brushProperty name="height" value="0.025" units="cm"/>
      <inkml:brushProperty name="color" value="#DDDDDD"/>
    </inkml:brush>
  </inkml:definitions>
  <inkml:trace contextRef="#ctx0" brushRef="#br0">1 10 24575,'2'-2'0,"1"1"0,-1 0 0,1 0 0,-1 0 0,1 0 0,0 0 0,-1 1 0,1-1 0,0 1 0,0-1 0,-1 1 0,1 0 0,0 0 0,0 0 0,0 1 0,-1-1 0,1 1 0,0-1 0,3 3 0,0-2 0,0 1 0,0 0 0,0 1 0,-1-1 0,1 1 0,-1 0 0,9 7 0,-18-9 0,1-1 0,-1 1 0,0 0 0,1-1 0,-1 0 0,0 0 0,0 0 0,1 0 0,-1-1 0,0 1 0,-6-3 0,-2-4-43,-18-6-1279,23 12-5504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16.510"/>
    </inkml:context>
    <inkml:brush xml:id="br0">
      <inkml:brushProperty name="width" value="0.025" units="cm"/>
      <inkml:brushProperty name="height" value="0.025" units="cm"/>
      <inkml:brushProperty name="color" value="#DDDDDD"/>
    </inkml:brush>
  </inkml:definitions>
  <inkml:trace contextRef="#ctx0" brushRef="#br0">53 61 24575,'6'0'0,"0"0"0,0 0 0,-1 0 0,1-1 0,0 0 0,0 0 0,5-2 0,-8 1 0,0 1 0,-1-1 0,1 0 0,-1 0 0,1 0 0,-1 0 0,0-1 0,0 1 0,0 0 0,0-1 0,0 0 0,-1 1 0,1-1 0,1-5 0,-2 7 0,1-1 0,-1 1 0,0 0 0,0 0 0,1 0 0,-1 0 0,0 0 0,1 0 0,-1 0 0,1 0 0,-1 1 0,1-1 0,-1 0 0,1 1 0,0-1 0,-1 1 0,1 0 0,0 0 0,-1 0 0,1-1 0,0 1 0,-1 1 0,1-1 0,0 0 0,-1 0 0,1 1 0,0-1 0,-1 1 0,1-1 0,-1 1 0,1 0 0,-1-1 0,1 1 0,-1 0 0,1 0 0,1 2 0,-18-3 0,0 0 0,1 1 0,-19 3 0,-34 23 0,40-15 0,2-1 0,37-22 0,-10 11 0,0-1 0,0 1 0,0 0 0,0 0 0,0 0 0,-1 0 0,1 0 0,0 0 0,0 0 0,0 0 0,0 1 0,-1-1 0,1 1 0,0-1 0,1 2 0,0-1 0,0 0 0,0 0 0,-1 0 0,1-1 0,0 1 0,0-1 0,0 0 0,0 0 0,0 0 0,4 0 0,79-22 0,-85 21-80,1 0 0,-1 0-1,0 0 1,0 0 0,0 0-1,1 0 1,-1 0 0,0 0-1,-1-1 1,1 1 0,0 0 0,0-1-1,0 1 1,-1 0 0,1-1-1,0-2 1,0 0-6746</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23:28.637"/>
    </inkml:context>
    <inkml:brush xml:id="br0">
      <inkml:brushProperty name="width" value="0.025" units="cm"/>
      <inkml:brushProperty name="height" value="0.025" units="cm"/>
      <inkml:brushProperty name="color" value="#DDDDDD"/>
    </inkml:brush>
  </inkml:definitions>
  <inkml:trace contextRef="#ctx0" brushRef="#br0">136 1 24575,'0'1'0,"-1"0"0,1 0 0,-1 0 0,0 0 0,1-1 0,-1 1 0,0 0 0,0 0 0,0-1 0,0 1 0,0 0 0,0-1 0,0 1 0,0-1 0,0 1 0,0-1 0,0 1 0,0-1 0,0 0 0,0 0 0,0 1 0,-2-1 0,-32 5 0,31-4 0,-13 2-80,11-2-103,0 0-1,0 0 1,-1-1-1,1 1 0,0-2 1,-7 1-1,6-2-6642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2T22:18:49.253"/>
    </inkml:context>
    <inkml:brush xml:id="br0">
      <inkml:brushProperty name="width" value="0.05" units="cm"/>
      <inkml:brushProperty name="height" value="0.05" units="cm"/>
      <inkml:brushProperty name="color" value="#FFFFFF"/>
    </inkml:brush>
  </inkml:definitions>
  <inkml:trace contextRef="#ctx0" brushRef="#br0">0 1 24575,'20'-1'0,"3"2"0,-24 0 0,1 0 0,-1 0 0,1 0 0,-1 0 0,1-1 0,-1 1 0,0 0 0,1 0 0,-1 0 0,0-1 0,1 1 0,-1 0 0,0-1 0,0 1 0,0-1 0,0 1 0,0-1 0,0 1 0,0-1 0,0 0 0,0 1 0,0-1 0,-1 0 0,1 0 6,0 1 0,0-1-1,0 1 1,0-1 0,0 1-1,1-1 1,-1 1 0,0-1 0,0 1-1,1 0 1,-1-1 0,0 1-1,1 0 1,-1-1 0,0 1-1,1 0 1,-1 0 0,1 0 0,-1 0-1,1 1 1,0-1-54,0-1 0,1 1 0,-1-1 0,1 0 0,-1 1 1,1-1-1,-1 1 0,1-1 0,-1 0 0,1 1 0,-1-1 0,1 0 0,-1 0 0,1 1 0,0-1 1,-1 0-1,1 0 0,0 0 0,-1 0 0,1 0 0,-1 0 0,1 0 0,0 0 0,-1 0 0,1 0 1,0 0-1,-1 0 0,1-1 0,-1 1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6CFEAF-EC76-4F67-BDA5-C8679819CCE4}" type="datetimeFigureOut">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A5CAD6-3443-4281-AC2A-826F0E14FEE0}" type="slidenum">
              <a:rPr lang="en-US" smtClean="0"/>
              <a:t>‹#›</a:t>
            </a:fld>
            <a:endParaRPr lang="en-US"/>
          </a:p>
        </p:txBody>
      </p:sp>
    </p:spTree>
    <p:extLst>
      <p:ext uri="{BB962C8B-B14F-4D97-AF65-F5344CB8AC3E}">
        <p14:creationId xmlns:p14="http://schemas.microsoft.com/office/powerpoint/2010/main" val="2131480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aws.amazon.com/securityhub/latest/userguide/securityhub-standards-fsbp.html"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s://docs.aws.amazon.com/securityhub/latest/userguide/securityhub-standards-results.html#securityhub-standards-results-severity"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aws.amazon.com/securityhub/latest/userguide/securityhub-standards-fsbp.html" TargetMode="External"/><Relationship Id="rId2" Type="http://schemas.openxmlformats.org/officeDocument/2006/relationships/slide" Target="../slides/slide76.xml"/><Relationship Id="rId1" Type="http://schemas.openxmlformats.org/officeDocument/2006/relationships/notesMaster" Target="../notesMasters/notesMaster1.xml"/><Relationship Id="rId4" Type="http://schemas.openxmlformats.org/officeDocument/2006/relationships/hyperlink" Target="https://docs.aws.amazon.com/securityhub/latest/userguide/securityhub-standards-results.html#securityhub-standards-results-severity"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D4D23-C98A-435E-AE88-9061F8349B02}"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24411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attribution: https://www.vecteezy.com/vector-art/581808-lock-icon-vector-illustration</a:t>
            </a:r>
          </a:p>
        </p:txBody>
      </p:sp>
      <p:sp>
        <p:nvSpPr>
          <p:cNvPr id="4" name="Slide Number Placeholder 3"/>
          <p:cNvSpPr>
            <a:spLocks noGrp="1"/>
          </p:cNvSpPr>
          <p:nvPr>
            <p:ph type="sldNum" sz="quarter" idx="5"/>
          </p:nvPr>
        </p:nvSpPr>
        <p:spPr/>
        <p:txBody>
          <a:bodyPr/>
          <a:lstStyle/>
          <a:p>
            <a:fld id="{8CA5CAD6-3443-4281-AC2A-826F0E14FEE0}" type="slidenum">
              <a:rPr lang="en-US" smtClean="0"/>
              <a:t>53</a:t>
            </a:fld>
            <a:endParaRPr lang="en-US"/>
          </a:p>
        </p:txBody>
      </p:sp>
    </p:spTree>
    <p:extLst>
      <p:ext uri="{BB962C8B-B14F-4D97-AF65-F5344CB8AC3E}">
        <p14:creationId xmlns:p14="http://schemas.microsoft.com/office/powerpoint/2010/main" val="2581500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attribution: https://www.vecteezy.com/vector-art/581808-lock-icon-vector-illustration</a:t>
            </a:r>
          </a:p>
        </p:txBody>
      </p:sp>
      <p:sp>
        <p:nvSpPr>
          <p:cNvPr id="4" name="Slide Number Placeholder 3"/>
          <p:cNvSpPr>
            <a:spLocks noGrp="1"/>
          </p:cNvSpPr>
          <p:nvPr>
            <p:ph type="sldNum" sz="quarter" idx="5"/>
          </p:nvPr>
        </p:nvSpPr>
        <p:spPr/>
        <p:txBody>
          <a:bodyPr/>
          <a:lstStyle/>
          <a:p>
            <a:fld id="{8CA5CAD6-3443-4281-AC2A-826F0E14FEE0}" type="slidenum">
              <a:rPr lang="en-US" smtClean="0"/>
              <a:t>54</a:t>
            </a:fld>
            <a:endParaRPr lang="en-US"/>
          </a:p>
        </p:txBody>
      </p:sp>
    </p:spTree>
    <p:extLst>
      <p:ext uri="{BB962C8B-B14F-4D97-AF65-F5344CB8AC3E}">
        <p14:creationId xmlns:p14="http://schemas.microsoft.com/office/powerpoint/2010/main" val="3301963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attribution: https://www.vecteezy.com/vector-art/581808-lock-icon-vector-illustration</a:t>
            </a:r>
          </a:p>
        </p:txBody>
      </p:sp>
      <p:sp>
        <p:nvSpPr>
          <p:cNvPr id="4" name="Slide Number Placeholder 3"/>
          <p:cNvSpPr>
            <a:spLocks noGrp="1"/>
          </p:cNvSpPr>
          <p:nvPr>
            <p:ph type="sldNum" sz="quarter" idx="5"/>
          </p:nvPr>
        </p:nvSpPr>
        <p:spPr/>
        <p:txBody>
          <a:bodyPr/>
          <a:lstStyle/>
          <a:p>
            <a:fld id="{8CA5CAD6-3443-4281-AC2A-826F0E14FEE0}" type="slidenum">
              <a:rPr lang="en-US" smtClean="0"/>
              <a:t>55</a:t>
            </a:fld>
            <a:endParaRPr lang="en-US"/>
          </a:p>
        </p:txBody>
      </p:sp>
    </p:spTree>
    <p:extLst>
      <p:ext uri="{BB962C8B-B14F-4D97-AF65-F5344CB8AC3E}">
        <p14:creationId xmlns:p14="http://schemas.microsoft.com/office/powerpoint/2010/main" val="2988599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attribution: https://www.vecteezy.com/vector-art/581808-lock-icon-vector-illustration</a:t>
            </a:r>
          </a:p>
        </p:txBody>
      </p:sp>
      <p:sp>
        <p:nvSpPr>
          <p:cNvPr id="4" name="Slide Number Placeholder 3"/>
          <p:cNvSpPr>
            <a:spLocks noGrp="1"/>
          </p:cNvSpPr>
          <p:nvPr>
            <p:ph type="sldNum" sz="quarter" idx="5"/>
          </p:nvPr>
        </p:nvSpPr>
        <p:spPr/>
        <p:txBody>
          <a:bodyPr/>
          <a:lstStyle/>
          <a:p>
            <a:fld id="{8CA5CAD6-3443-4281-AC2A-826F0E14FEE0}" type="slidenum">
              <a:rPr lang="en-US" smtClean="0"/>
              <a:t>56</a:t>
            </a:fld>
            <a:endParaRPr lang="en-US"/>
          </a:p>
        </p:txBody>
      </p:sp>
    </p:spTree>
    <p:extLst>
      <p:ext uri="{BB962C8B-B14F-4D97-AF65-F5344CB8AC3E}">
        <p14:creationId xmlns:p14="http://schemas.microsoft.com/office/powerpoint/2010/main" val="2764015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attribution: https://www.vecteezy.com/vector-art/581808-lock-icon-vector-illustration</a:t>
            </a:r>
          </a:p>
        </p:txBody>
      </p:sp>
      <p:sp>
        <p:nvSpPr>
          <p:cNvPr id="4" name="Slide Number Placeholder 3"/>
          <p:cNvSpPr>
            <a:spLocks noGrp="1"/>
          </p:cNvSpPr>
          <p:nvPr>
            <p:ph type="sldNum" sz="quarter" idx="5"/>
          </p:nvPr>
        </p:nvSpPr>
        <p:spPr/>
        <p:txBody>
          <a:bodyPr/>
          <a:lstStyle/>
          <a:p>
            <a:fld id="{8CA5CAD6-3443-4281-AC2A-826F0E14FEE0}" type="slidenum">
              <a:rPr lang="en-US" smtClean="0"/>
              <a:t>57</a:t>
            </a:fld>
            <a:endParaRPr lang="en-US"/>
          </a:p>
        </p:txBody>
      </p:sp>
    </p:spTree>
    <p:extLst>
      <p:ext uri="{BB962C8B-B14F-4D97-AF65-F5344CB8AC3E}">
        <p14:creationId xmlns:p14="http://schemas.microsoft.com/office/powerpoint/2010/main" val="1981385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attribution: https://www.vecteezy.com/vector-art/581808-lock-icon-vector-illustration</a:t>
            </a:r>
          </a:p>
        </p:txBody>
      </p:sp>
      <p:sp>
        <p:nvSpPr>
          <p:cNvPr id="4" name="Slide Number Placeholder 3"/>
          <p:cNvSpPr>
            <a:spLocks noGrp="1"/>
          </p:cNvSpPr>
          <p:nvPr>
            <p:ph type="sldNum" sz="quarter" idx="5"/>
          </p:nvPr>
        </p:nvSpPr>
        <p:spPr/>
        <p:txBody>
          <a:bodyPr/>
          <a:lstStyle/>
          <a:p>
            <a:fld id="{8CA5CAD6-3443-4281-AC2A-826F0E14FEE0}" type="slidenum">
              <a:rPr lang="en-US" smtClean="0"/>
              <a:t>58</a:t>
            </a:fld>
            <a:endParaRPr lang="en-US"/>
          </a:p>
        </p:txBody>
      </p:sp>
    </p:spTree>
    <p:extLst>
      <p:ext uri="{BB962C8B-B14F-4D97-AF65-F5344CB8AC3E}">
        <p14:creationId xmlns:p14="http://schemas.microsoft.com/office/powerpoint/2010/main" val="254626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https://aws.amazon.com/inspector/?nc=sn&amp;loc=0</a:t>
            </a:r>
          </a:p>
        </p:txBody>
      </p:sp>
      <p:sp>
        <p:nvSpPr>
          <p:cNvPr id="4" name="Slide Number Placeholder 3"/>
          <p:cNvSpPr>
            <a:spLocks noGrp="1"/>
          </p:cNvSpPr>
          <p:nvPr>
            <p:ph type="sldNum" sz="quarter" idx="5"/>
          </p:nvPr>
        </p:nvSpPr>
        <p:spPr/>
        <p:txBody>
          <a:bodyPr/>
          <a:lstStyle/>
          <a:p>
            <a:fld id="{8CA5CAD6-3443-4281-AC2A-826F0E14FEE0}" type="slidenum">
              <a:rPr lang="en-US" smtClean="0"/>
              <a:t>74</a:t>
            </a:fld>
            <a:endParaRPr lang="en-US"/>
          </a:p>
        </p:txBody>
      </p:sp>
    </p:spTree>
    <p:extLst>
      <p:ext uri="{BB962C8B-B14F-4D97-AF65-F5344CB8AC3E}">
        <p14:creationId xmlns:p14="http://schemas.microsoft.com/office/powerpoint/2010/main" val="162897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32F3E"/>
                </a:solidFill>
                <a:effectLst/>
                <a:latin typeface="AmazonEmberBold"/>
              </a:rPr>
              <a:t>Automated, continuous security best practice checks:</a:t>
            </a:r>
          </a:p>
          <a:p>
            <a:r>
              <a:rPr lang="en-US" dirty="0"/>
              <a:t>“</a:t>
            </a:r>
            <a:r>
              <a:rPr lang="en-US" b="0" i="0" dirty="0">
                <a:solidFill>
                  <a:srgbClr val="333333"/>
                </a:solidFill>
                <a:effectLst/>
                <a:latin typeface="AmazonEmber"/>
              </a:rPr>
              <a:t>Security Hub provides you with a set of automated security controls called the </a:t>
            </a:r>
            <a:r>
              <a:rPr lang="en-US" b="0" i="0" u="none" strike="noStrike" dirty="0">
                <a:solidFill>
                  <a:srgbClr val="007EB9"/>
                </a:solidFill>
                <a:effectLst/>
                <a:latin typeface="AmazonEmber"/>
                <a:hlinkClick r:id="rId3"/>
              </a:rPr>
              <a:t>AWS Foundational Security Best Practices standard</a:t>
            </a:r>
            <a:r>
              <a:rPr lang="en-US" b="0" i="0" dirty="0">
                <a:solidFill>
                  <a:srgbClr val="333333"/>
                </a:solidFill>
                <a:effectLst/>
                <a:latin typeface="AmazonEmber"/>
              </a:rPr>
              <a:t>. This is a highly curated set of security best practices vetted by our AWS security experts that either run continuously whenever there are changes to the associated resources or on a set periodic schedule. Each control has a specific </a:t>
            </a:r>
            <a:r>
              <a:rPr lang="en-US" b="0" i="0" u="none" strike="noStrike" dirty="0">
                <a:solidFill>
                  <a:srgbClr val="007EB9"/>
                </a:solidFill>
                <a:effectLst/>
                <a:latin typeface="AmazonEmber"/>
                <a:hlinkClick r:id="rId4"/>
              </a:rPr>
              <a:t>severity score</a:t>
            </a:r>
            <a:r>
              <a:rPr lang="en-US" b="0" i="0" dirty="0">
                <a:solidFill>
                  <a:srgbClr val="333333"/>
                </a:solidFill>
                <a:effectLst/>
                <a:latin typeface="AmazonEmber"/>
              </a:rPr>
              <a:t> to help you prioritize your remediation efforts. We recommend that this standard is enabled across all accounts and regions, and we are continuously updating it with new controls and additional service coverage.”</a:t>
            </a:r>
            <a:endParaRPr lang="en-US" dirty="0"/>
          </a:p>
        </p:txBody>
      </p:sp>
      <p:sp>
        <p:nvSpPr>
          <p:cNvPr id="4" name="Slide Number Placeholder 3"/>
          <p:cNvSpPr>
            <a:spLocks noGrp="1"/>
          </p:cNvSpPr>
          <p:nvPr>
            <p:ph type="sldNum" sz="quarter" idx="5"/>
          </p:nvPr>
        </p:nvSpPr>
        <p:spPr/>
        <p:txBody>
          <a:bodyPr/>
          <a:lstStyle/>
          <a:p>
            <a:fld id="{8CA5CAD6-3443-4281-AC2A-826F0E14FEE0}" type="slidenum">
              <a:rPr lang="en-US" smtClean="0"/>
              <a:t>75</a:t>
            </a:fld>
            <a:endParaRPr lang="en-US"/>
          </a:p>
        </p:txBody>
      </p:sp>
    </p:spTree>
    <p:extLst>
      <p:ext uri="{BB962C8B-B14F-4D97-AF65-F5344CB8AC3E}">
        <p14:creationId xmlns:p14="http://schemas.microsoft.com/office/powerpoint/2010/main" val="622042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32F3E"/>
                </a:solidFill>
                <a:effectLst/>
                <a:latin typeface="AmazonEmberBold"/>
              </a:rPr>
              <a:t>Automated, continuous security best practice checks:</a:t>
            </a:r>
          </a:p>
          <a:p>
            <a:r>
              <a:rPr lang="en-US" dirty="0"/>
              <a:t>“</a:t>
            </a:r>
            <a:r>
              <a:rPr lang="en-US" b="0" i="0" dirty="0">
                <a:solidFill>
                  <a:srgbClr val="333333"/>
                </a:solidFill>
                <a:effectLst/>
                <a:latin typeface="AmazonEmber"/>
              </a:rPr>
              <a:t>Security Hub provides you with a set of automated security controls called the </a:t>
            </a:r>
            <a:r>
              <a:rPr lang="en-US" b="0" i="0" u="none" strike="noStrike" dirty="0">
                <a:solidFill>
                  <a:srgbClr val="007EB9"/>
                </a:solidFill>
                <a:effectLst/>
                <a:latin typeface="AmazonEmber"/>
                <a:hlinkClick r:id="rId3"/>
              </a:rPr>
              <a:t>AWS Foundational Security Best Practices standard</a:t>
            </a:r>
            <a:r>
              <a:rPr lang="en-US" b="0" i="0" dirty="0">
                <a:solidFill>
                  <a:srgbClr val="333333"/>
                </a:solidFill>
                <a:effectLst/>
                <a:latin typeface="AmazonEmber"/>
              </a:rPr>
              <a:t>. This is a highly curated set of security best practices vetted by our AWS security experts that either run continuously whenever there are changes to the associated resources or on a set periodic schedule. Each control has a specific </a:t>
            </a:r>
            <a:r>
              <a:rPr lang="en-US" b="0" i="0" u="none" strike="noStrike" dirty="0">
                <a:solidFill>
                  <a:srgbClr val="007EB9"/>
                </a:solidFill>
                <a:effectLst/>
                <a:latin typeface="AmazonEmber"/>
                <a:hlinkClick r:id="rId4"/>
              </a:rPr>
              <a:t>severity score</a:t>
            </a:r>
            <a:r>
              <a:rPr lang="en-US" b="0" i="0" dirty="0">
                <a:solidFill>
                  <a:srgbClr val="333333"/>
                </a:solidFill>
                <a:effectLst/>
                <a:latin typeface="AmazonEmber"/>
              </a:rPr>
              <a:t> to help you prioritize your remediation efforts. We recommend that this standard is enabled across all accounts and regions, and we are continuously updating it with new controls and additional service coverage.”</a:t>
            </a:r>
            <a:endParaRPr lang="en-US" dirty="0"/>
          </a:p>
        </p:txBody>
      </p:sp>
      <p:sp>
        <p:nvSpPr>
          <p:cNvPr id="4" name="Slide Number Placeholder 3"/>
          <p:cNvSpPr>
            <a:spLocks noGrp="1"/>
          </p:cNvSpPr>
          <p:nvPr>
            <p:ph type="sldNum" sz="quarter" idx="5"/>
          </p:nvPr>
        </p:nvSpPr>
        <p:spPr/>
        <p:txBody>
          <a:bodyPr/>
          <a:lstStyle/>
          <a:p>
            <a:fld id="{8CA5CAD6-3443-4281-AC2A-826F0E14FEE0}" type="slidenum">
              <a:rPr lang="en-US" smtClean="0"/>
              <a:t>76</a:t>
            </a:fld>
            <a:endParaRPr lang="en-US"/>
          </a:p>
        </p:txBody>
      </p:sp>
    </p:spTree>
    <p:extLst>
      <p:ext uri="{BB962C8B-B14F-4D97-AF65-F5344CB8AC3E}">
        <p14:creationId xmlns:p14="http://schemas.microsoft.com/office/powerpoint/2010/main" val="966286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https://medium.com/at-internet/how-to-combine-testing-and-agile-method-2a990d70108f</a:t>
            </a:r>
          </a:p>
          <a:p>
            <a:r>
              <a:rPr lang="en-US" dirty="0"/>
              <a:t>…and if you want to read more from Capers Jones, here’s a link to his catalog on Amazon.com: https://www.amazon.com/Capers-Jones/e/B000APTHHW%3Fref=dbs_a_mng_rwt_scns_share</a:t>
            </a:r>
          </a:p>
        </p:txBody>
      </p:sp>
      <p:sp>
        <p:nvSpPr>
          <p:cNvPr id="4" name="Slide Number Placeholder 3"/>
          <p:cNvSpPr>
            <a:spLocks noGrp="1"/>
          </p:cNvSpPr>
          <p:nvPr>
            <p:ph type="sldNum" sz="quarter" idx="5"/>
          </p:nvPr>
        </p:nvSpPr>
        <p:spPr/>
        <p:txBody>
          <a:bodyPr/>
          <a:lstStyle/>
          <a:p>
            <a:fld id="{8CA5CAD6-3443-4281-AC2A-826F0E14FEE0}" type="slidenum">
              <a:rPr lang="en-US" smtClean="0"/>
              <a:t>86</a:t>
            </a:fld>
            <a:endParaRPr lang="en-US"/>
          </a:p>
        </p:txBody>
      </p:sp>
    </p:spTree>
    <p:extLst>
      <p:ext uri="{BB962C8B-B14F-4D97-AF65-F5344CB8AC3E}">
        <p14:creationId xmlns:p14="http://schemas.microsoft.com/office/powerpoint/2010/main" val="2567160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https://www.clipartmax.com/</a:t>
            </a:r>
          </a:p>
        </p:txBody>
      </p:sp>
      <p:sp>
        <p:nvSpPr>
          <p:cNvPr id="4" name="Slide Number Placeholder 3"/>
          <p:cNvSpPr>
            <a:spLocks noGrp="1"/>
          </p:cNvSpPr>
          <p:nvPr>
            <p:ph type="sldNum" sz="quarter" idx="5"/>
          </p:nvPr>
        </p:nvSpPr>
        <p:spPr/>
        <p:txBody>
          <a:bodyPr/>
          <a:lstStyle/>
          <a:p>
            <a:fld id="{8CA5CAD6-3443-4281-AC2A-826F0E14FEE0}" type="slidenum">
              <a:rPr lang="en-US" smtClean="0"/>
              <a:t>7</a:t>
            </a:fld>
            <a:endParaRPr lang="en-US"/>
          </a:p>
        </p:txBody>
      </p:sp>
    </p:spTree>
    <p:extLst>
      <p:ext uri="{BB962C8B-B14F-4D97-AF65-F5344CB8AC3E}">
        <p14:creationId xmlns:p14="http://schemas.microsoft.com/office/powerpoint/2010/main" val="3526552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https://medium.com/swlh/how-to-become-an-devops-engineer-in-2020-80b8740d5a52</a:t>
            </a:r>
          </a:p>
        </p:txBody>
      </p:sp>
      <p:sp>
        <p:nvSpPr>
          <p:cNvPr id="4" name="Slide Number Placeholder 3"/>
          <p:cNvSpPr>
            <a:spLocks noGrp="1"/>
          </p:cNvSpPr>
          <p:nvPr>
            <p:ph type="sldNum" sz="quarter" idx="5"/>
          </p:nvPr>
        </p:nvSpPr>
        <p:spPr/>
        <p:txBody>
          <a:bodyPr/>
          <a:lstStyle/>
          <a:p>
            <a:fld id="{8CA5CAD6-3443-4281-AC2A-826F0E14FEE0}" type="slidenum">
              <a:rPr lang="en-US" smtClean="0"/>
              <a:t>87</a:t>
            </a:fld>
            <a:endParaRPr lang="en-US"/>
          </a:p>
        </p:txBody>
      </p:sp>
    </p:spTree>
    <p:extLst>
      <p:ext uri="{BB962C8B-B14F-4D97-AF65-F5344CB8AC3E}">
        <p14:creationId xmlns:p14="http://schemas.microsoft.com/office/powerpoint/2010/main" val="2930496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https://medium.com/swlh/how-to-become-an-devops-engineer-in-2020-80b8740d5a52</a:t>
            </a:r>
          </a:p>
        </p:txBody>
      </p:sp>
      <p:sp>
        <p:nvSpPr>
          <p:cNvPr id="4" name="Slide Number Placeholder 3"/>
          <p:cNvSpPr>
            <a:spLocks noGrp="1"/>
          </p:cNvSpPr>
          <p:nvPr>
            <p:ph type="sldNum" sz="quarter" idx="5"/>
          </p:nvPr>
        </p:nvSpPr>
        <p:spPr/>
        <p:txBody>
          <a:bodyPr/>
          <a:lstStyle/>
          <a:p>
            <a:fld id="{8CA5CAD6-3443-4281-AC2A-826F0E14FEE0}" type="slidenum">
              <a:rPr lang="en-US" smtClean="0"/>
              <a:t>88</a:t>
            </a:fld>
            <a:endParaRPr lang="en-US"/>
          </a:p>
        </p:txBody>
      </p:sp>
    </p:spTree>
    <p:extLst>
      <p:ext uri="{BB962C8B-B14F-4D97-AF65-F5344CB8AC3E}">
        <p14:creationId xmlns:p14="http://schemas.microsoft.com/office/powerpoint/2010/main" val="4120395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https://medium.com/swlh/how-to-become-an-devops-engineer-in-2020-80b8740d5a52</a:t>
            </a:r>
          </a:p>
          <a:p>
            <a:endParaRPr lang="en-US" dirty="0"/>
          </a:p>
          <a:p>
            <a:r>
              <a:rPr lang="en-US" dirty="0"/>
              <a:t>Some further reading on building a </a:t>
            </a:r>
            <a:r>
              <a:rPr lang="en-US" dirty="0" err="1"/>
              <a:t>DevSecOps</a:t>
            </a:r>
            <a:r>
              <a:rPr lang="en-US" dirty="0"/>
              <a:t> pipeline: https://medium.com/@SW_Integrity/building-your-devsecops-pipeline-5-essential-activities-e5e4ca16344e</a:t>
            </a:r>
          </a:p>
          <a:p>
            <a:endParaRPr lang="en-US" dirty="0"/>
          </a:p>
          <a:p>
            <a:r>
              <a:rPr lang="en-US" dirty="0"/>
              <a:t>SAST = Static App Security Testing tools https://owasp.org/www-community/Source_Code_Analysis_Tools</a:t>
            </a:r>
          </a:p>
          <a:p>
            <a:endParaRPr lang="en-US" dirty="0"/>
          </a:p>
        </p:txBody>
      </p:sp>
      <p:sp>
        <p:nvSpPr>
          <p:cNvPr id="4" name="Slide Number Placeholder 3"/>
          <p:cNvSpPr>
            <a:spLocks noGrp="1"/>
          </p:cNvSpPr>
          <p:nvPr>
            <p:ph type="sldNum" sz="quarter" idx="5"/>
          </p:nvPr>
        </p:nvSpPr>
        <p:spPr/>
        <p:txBody>
          <a:bodyPr/>
          <a:lstStyle/>
          <a:p>
            <a:fld id="{8CA5CAD6-3443-4281-AC2A-826F0E14FEE0}" type="slidenum">
              <a:rPr lang="en-US" smtClean="0"/>
              <a:t>94</a:t>
            </a:fld>
            <a:endParaRPr lang="en-US"/>
          </a:p>
        </p:txBody>
      </p:sp>
    </p:spTree>
    <p:extLst>
      <p:ext uri="{BB962C8B-B14F-4D97-AF65-F5344CB8AC3E}">
        <p14:creationId xmlns:p14="http://schemas.microsoft.com/office/powerpoint/2010/main" val="1880548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beginners guide at: https://wiki.python.org/moin/BeginnersGuide/Overview</a:t>
            </a:r>
          </a:p>
          <a:p>
            <a:r>
              <a:rPr lang="en-US" dirty="0"/>
              <a:t>PEP 8 Style Guide: https://wiki.python.org/moin/BeginnersGuide/Overview</a:t>
            </a:r>
          </a:p>
        </p:txBody>
      </p:sp>
      <p:sp>
        <p:nvSpPr>
          <p:cNvPr id="4" name="Slide Number Placeholder 3"/>
          <p:cNvSpPr>
            <a:spLocks noGrp="1"/>
          </p:cNvSpPr>
          <p:nvPr>
            <p:ph type="sldNum" sz="quarter" idx="5"/>
          </p:nvPr>
        </p:nvSpPr>
        <p:spPr/>
        <p:txBody>
          <a:bodyPr/>
          <a:lstStyle/>
          <a:p>
            <a:fld id="{8CA5CAD6-3443-4281-AC2A-826F0E14FEE0}" type="slidenum">
              <a:rPr lang="en-US" smtClean="0"/>
              <a:t>10</a:t>
            </a:fld>
            <a:endParaRPr lang="en-US"/>
          </a:p>
        </p:txBody>
      </p:sp>
    </p:spTree>
    <p:extLst>
      <p:ext uri="{BB962C8B-B14F-4D97-AF65-F5344CB8AC3E}">
        <p14:creationId xmlns:p14="http://schemas.microsoft.com/office/powerpoint/2010/main" val="1421155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AWS frequently changes limits around things like execution time &amp; memory consumption. For the full list of current limits for AWS Lambda, check https://docs.aws.amazon.com/lambda/latest/dg/gettingstarted-limits.html</a:t>
            </a:r>
          </a:p>
        </p:txBody>
      </p:sp>
      <p:sp>
        <p:nvSpPr>
          <p:cNvPr id="4" name="Slide Number Placeholder 3"/>
          <p:cNvSpPr>
            <a:spLocks noGrp="1"/>
          </p:cNvSpPr>
          <p:nvPr>
            <p:ph type="sldNum" sz="quarter" idx="5"/>
          </p:nvPr>
        </p:nvSpPr>
        <p:spPr/>
        <p:txBody>
          <a:bodyPr/>
          <a:lstStyle/>
          <a:p>
            <a:fld id="{8CA5CAD6-3443-4281-AC2A-826F0E14FEE0}" type="slidenum">
              <a:rPr lang="en-US" smtClean="0"/>
              <a:t>19</a:t>
            </a:fld>
            <a:endParaRPr lang="en-US"/>
          </a:p>
        </p:txBody>
      </p:sp>
    </p:spTree>
    <p:extLst>
      <p:ext uri="{BB962C8B-B14F-4D97-AF65-F5344CB8AC3E}">
        <p14:creationId xmlns:p14="http://schemas.microsoft.com/office/powerpoint/2010/main" val="192626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handler examples from AWS Documentation at https://docs.aws.amazon.com/lambda/latest/dg/python-handler.html</a:t>
            </a:r>
          </a:p>
          <a:p>
            <a:r>
              <a:rPr lang="en-US" dirty="0"/>
              <a:t>Context examples from AWS Documentation at https://docs.aws.amazon.com/lambda/latest/dg/python-context.html</a:t>
            </a:r>
          </a:p>
          <a:p>
            <a:endParaRPr lang="en-US" dirty="0"/>
          </a:p>
          <a:p>
            <a:r>
              <a:rPr lang="en-US" dirty="0"/>
              <a:t>Details on cold starts: https://dashbird.io/knowledge-base/aws-lambda/cold-starts/</a:t>
            </a:r>
          </a:p>
        </p:txBody>
      </p:sp>
      <p:sp>
        <p:nvSpPr>
          <p:cNvPr id="4" name="Slide Number Placeholder 3"/>
          <p:cNvSpPr>
            <a:spLocks noGrp="1"/>
          </p:cNvSpPr>
          <p:nvPr>
            <p:ph type="sldNum" sz="quarter" idx="5"/>
          </p:nvPr>
        </p:nvSpPr>
        <p:spPr/>
        <p:txBody>
          <a:bodyPr/>
          <a:lstStyle/>
          <a:p>
            <a:fld id="{8CA5CAD6-3443-4281-AC2A-826F0E14FEE0}" type="slidenum">
              <a:rPr lang="en-US" smtClean="0"/>
              <a:t>21</a:t>
            </a:fld>
            <a:endParaRPr lang="en-US"/>
          </a:p>
        </p:txBody>
      </p:sp>
    </p:spTree>
    <p:extLst>
      <p:ext uri="{BB962C8B-B14F-4D97-AF65-F5344CB8AC3E}">
        <p14:creationId xmlns:p14="http://schemas.microsoft.com/office/powerpoint/2010/main" val="3856559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 Static Code Analysis</a:t>
            </a:r>
          </a:p>
          <a:p>
            <a:r>
              <a:rPr lang="en-US" dirty="0"/>
              <a:t>SG: Security Group</a:t>
            </a:r>
          </a:p>
          <a:p>
            <a:r>
              <a:rPr lang="en-US" dirty="0"/>
              <a:t>WAF: Web Application Firewall</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CA5CAD6-3443-4281-AC2A-826F0E14FEE0}" type="slidenum">
              <a:rPr lang="en-US" smtClean="0"/>
              <a:t>27</a:t>
            </a:fld>
            <a:endParaRPr lang="en-US"/>
          </a:p>
        </p:txBody>
      </p:sp>
    </p:spTree>
    <p:extLst>
      <p:ext uri="{BB962C8B-B14F-4D97-AF65-F5344CB8AC3E}">
        <p14:creationId xmlns:p14="http://schemas.microsoft.com/office/powerpoint/2010/main" val="944997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is GREATLY simplified! Policy evaluation logic is a whole lot more complex in AWS. Here’s the skinny: https://docs.aws.amazon.com/IAM/latest/UserGuide/reference_policies_evaluation-logic.html</a:t>
            </a:r>
          </a:p>
        </p:txBody>
      </p:sp>
      <p:sp>
        <p:nvSpPr>
          <p:cNvPr id="4" name="Slide Number Placeholder 3"/>
          <p:cNvSpPr>
            <a:spLocks noGrp="1"/>
          </p:cNvSpPr>
          <p:nvPr>
            <p:ph type="sldNum" sz="quarter" idx="5"/>
          </p:nvPr>
        </p:nvSpPr>
        <p:spPr/>
        <p:txBody>
          <a:bodyPr/>
          <a:lstStyle/>
          <a:p>
            <a:fld id="{8CA5CAD6-3443-4281-AC2A-826F0E14FEE0}" type="slidenum">
              <a:rPr lang="en-US" smtClean="0"/>
              <a:t>33</a:t>
            </a:fld>
            <a:endParaRPr lang="en-US"/>
          </a:p>
        </p:txBody>
      </p:sp>
    </p:spTree>
    <p:extLst>
      <p:ext uri="{BB962C8B-B14F-4D97-AF65-F5344CB8AC3E}">
        <p14:creationId xmlns:p14="http://schemas.microsoft.com/office/powerpoint/2010/main" val="2197838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 on Lambda execution roles, see https://docs.aws.amazon.com/lambda/latest/dg/lambda-intro-execution-role.html</a:t>
            </a:r>
          </a:p>
        </p:txBody>
      </p:sp>
      <p:sp>
        <p:nvSpPr>
          <p:cNvPr id="4" name="Slide Number Placeholder 3"/>
          <p:cNvSpPr>
            <a:spLocks noGrp="1"/>
          </p:cNvSpPr>
          <p:nvPr>
            <p:ph type="sldNum" sz="quarter" idx="5"/>
          </p:nvPr>
        </p:nvSpPr>
        <p:spPr/>
        <p:txBody>
          <a:bodyPr/>
          <a:lstStyle/>
          <a:p>
            <a:fld id="{8CA5CAD6-3443-4281-AC2A-826F0E14FEE0}" type="slidenum">
              <a:rPr lang="en-US" smtClean="0"/>
              <a:t>35</a:t>
            </a:fld>
            <a:endParaRPr lang="en-US"/>
          </a:p>
        </p:txBody>
      </p:sp>
    </p:spTree>
    <p:extLst>
      <p:ext uri="{BB962C8B-B14F-4D97-AF65-F5344CB8AC3E}">
        <p14:creationId xmlns:p14="http://schemas.microsoft.com/office/powerpoint/2010/main" val="1623798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details on KMS features, check https://aws.amazon.com/kms/features/</a:t>
            </a:r>
          </a:p>
        </p:txBody>
      </p:sp>
      <p:sp>
        <p:nvSpPr>
          <p:cNvPr id="4" name="Slide Number Placeholder 3"/>
          <p:cNvSpPr>
            <a:spLocks noGrp="1"/>
          </p:cNvSpPr>
          <p:nvPr>
            <p:ph type="sldNum" sz="quarter" idx="5"/>
          </p:nvPr>
        </p:nvSpPr>
        <p:spPr/>
        <p:txBody>
          <a:bodyPr/>
          <a:lstStyle/>
          <a:p>
            <a:fld id="{8CA5CAD6-3443-4281-AC2A-826F0E14FEE0}" type="slidenum">
              <a:rPr lang="en-US" smtClean="0"/>
              <a:t>51</a:t>
            </a:fld>
            <a:endParaRPr lang="en-US"/>
          </a:p>
        </p:txBody>
      </p:sp>
    </p:spTree>
    <p:extLst>
      <p:ext uri="{BB962C8B-B14F-4D97-AF65-F5344CB8AC3E}">
        <p14:creationId xmlns:p14="http://schemas.microsoft.com/office/powerpoint/2010/main" val="14934994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Option3">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375" y="307468"/>
            <a:ext cx="860409" cy="607898"/>
          </a:xfrm>
          <a:prstGeom prst="rect">
            <a:avLst/>
          </a:prstGeom>
        </p:spPr>
      </p:pic>
      <p:sp>
        <p:nvSpPr>
          <p:cNvPr id="2" name="Title 1"/>
          <p:cNvSpPr>
            <a:spLocks noGrp="1"/>
          </p:cNvSpPr>
          <p:nvPr>
            <p:ph type="ctrTitle"/>
          </p:nvPr>
        </p:nvSpPr>
        <p:spPr>
          <a:xfrm>
            <a:off x="472765" y="1260900"/>
            <a:ext cx="3733800" cy="1483152"/>
          </a:xfrm>
        </p:spPr>
        <p:txBody>
          <a:bodyPr anchor="t" anchorCtr="0"/>
          <a:lstStyle>
            <a:lvl1pPr algn="l">
              <a:lnSpc>
                <a:spcPts val="3150"/>
              </a:lnSpc>
              <a:defRPr sz="2850" spc="15" baseline="0">
                <a:solidFill>
                  <a:srgbClr val="FFFFFF"/>
                </a:solidFill>
                <a:latin typeface="+mj-lt"/>
              </a:defRPr>
            </a:lvl1pPr>
          </a:lstStyle>
          <a:p>
            <a:r>
              <a:rPr lang="en-US"/>
              <a:t>Click to edit Master title style</a:t>
            </a:r>
            <a:endParaRPr lang="en-GB"/>
          </a:p>
        </p:txBody>
      </p:sp>
      <p:sp>
        <p:nvSpPr>
          <p:cNvPr id="3" name="Subtitle 2"/>
          <p:cNvSpPr>
            <a:spLocks noGrp="1"/>
          </p:cNvSpPr>
          <p:nvPr>
            <p:ph type="subTitle" idx="1"/>
          </p:nvPr>
        </p:nvSpPr>
        <p:spPr>
          <a:xfrm>
            <a:off x="471491" y="3042901"/>
            <a:ext cx="3444109" cy="848093"/>
          </a:xfrm>
        </p:spPr>
        <p:txBody>
          <a:bodyPr/>
          <a:lstStyle>
            <a:lvl1pPr marL="0" indent="0" algn="l">
              <a:lnSpc>
                <a:spcPts val="1800"/>
              </a:lnSpc>
              <a:spcAft>
                <a:spcPts val="0"/>
              </a:spcAft>
              <a:buNone/>
              <a:defRPr sz="1350" b="0" i="0">
                <a:solidFill>
                  <a:schemeClr val="bg1"/>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dirty="0"/>
          </a:p>
        </p:txBody>
      </p:sp>
      <p:sp>
        <p:nvSpPr>
          <p:cNvPr id="14" name="Text Placeholder 13"/>
          <p:cNvSpPr>
            <a:spLocks noGrp="1"/>
          </p:cNvSpPr>
          <p:nvPr>
            <p:ph type="body" sz="quarter" idx="10"/>
          </p:nvPr>
        </p:nvSpPr>
        <p:spPr>
          <a:xfrm>
            <a:off x="469613" y="4699397"/>
            <a:ext cx="3965553" cy="214313"/>
          </a:xfrm>
        </p:spPr>
        <p:txBody>
          <a:bodyPr/>
          <a:lstStyle>
            <a:lvl1pPr>
              <a:lnSpc>
                <a:spcPts val="1650"/>
              </a:lnSpc>
              <a:spcAft>
                <a:spcPts val="0"/>
              </a:spcAft>
              <a:defRPr sz="1350" b="0" i="0">
                <a:solidFill>
                  <a:schemeClr val="bg1"/>
                </a:solidFill>
                <a:latin typeface="+mn-lt"/>
              </a:defRPr>
            </a:lvl1pPr>
          </a:lstStyle>
          <a:p>
            <a:pPr lvl="0"/>
            <a:r>
              <a:rPr lang="en-US"/>
              <a:t>Click to edit Master text styles</a:t>
            </a:r>
          </a:p>
        </p:txBody>
      </p:sp>
      <p:sp>
        <p:nvSpPr>
          <p:cNvPr id="9" name="Picture Placeholder 6"/>
          <p:cNvSpPr>
            <a:spLocks noGrp="1"/>
          </p:cNvSpPr>
          <p:nvPr>
            <p:ph type="pic" sz="quarter" idx="12" hasCustomPrompt="1"/>
          </p:nvPr>
        </p:nvSpPr>
        <p:spPr>
          <a:xfrm>
            <a:off x="4581526" y="0"/>
            <a:ext cx="4562474"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11"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3" name="Straight Connector 12"/>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63932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Option 1">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6" name="Freeform 5"/>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2"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86289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Option 2">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147928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Option 3">
    <p:bg>
      <p:bgPr>
        <a:blipFill dpi="0" rotWithShape="1">
          <a:blip r:embed="rId2">
            <a:lum/>
          </a:blip>
          <a:srcRect/>
          <a:stretch>
            <a:fillRect l="-38000" r="-38000"/>
          </a:stretch>
        </a:blipFill>
        <a:effectLst/>
      </p:bgPr>
    </p:bg>
    <p:spTree>
      <p:nvGrpSpPr>
        <p:cNvPr id="1" name=""/>
        <p:cNvGrpSpPr/>
        <p:nvPr/>
      </p:nvGrpSpPr>
      <p:grpSpPr>
        <a:xfrm>
          <a:off x="0" y="0"/>
          <a:ext cx="0" cy="0"/>
          <a:chOff x="0" y="0"/>
          <a:chExt cx="0" cy="0"/>
        </a:xfrm>
      </p:grpSpPr>
      <p:sp>
        <p:nvSpPr>
          <p:cNvPr id="6" name="Freeform 5"/>
          <p:cNvSpPr>
            <a:spLocks/>
          </p:cNvSpPr>
          <p:nvPr userDrawn="1"/>
        </p:nvSpPr>
        <p:spPr bwMode="auto">
          <a:xfrm>
            <a:off x="2618550" y="588372"/>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145511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Option 4">
    <p:bg>
      <p:bgPr>
        <a:blipFill dpi="0" rotWithShape="1">
          <a:blip r:embed="rId2">
            <a:lum/>
          </a:blip>
          <a:srcRect/>
          <a:stretch>
            <a:fillRect l="-28000" r="-28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384776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Option 5">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402395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Option 6">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240578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5" y="313537"/>
            <a:ext cx="3681163"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4" y="1271588"/>
            <a:ext cx="3681163"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4581526" y="0"/>
            <a:ext cx="45624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7916" y="4782592"/>
            <a:ext cx="694829" cy="211866"/>
          </a:xfrm>
          <a:prstGeom prst="rect">
            <a:avLst/>
          </a:prstGeom>
        </p:spPr>
      </p:pic>
      <p:sp>
        <p:nvSpPr>
          <p:cNvPr id="11"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3" name="Straight Connector 12"/>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35983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4" y="313537"/>
            <a:ext cx="4470150"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4" y="1271588"/>
            <a:ext cx="4511674"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5876926" y="0"/>
            <a:ext cx="32670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13"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9" name="Straight Connector 8"/>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17768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4" y="313537"/>
            <a:ext cx="3681163"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4" y="1271588"/>
            <a:ext cx="3681163"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4581526" y="0"/>
            <a:ext cx="45624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7" name="Text Placeholder 6"/>
          <p:cNvSpPr>
            <a:spLocks noGrp="1"/>
          </p:cNvSpPr>
          <p:nvPr>
            <p:ph type="body" sz="quarter" idx="11"/>
          </p:nvPr>
        </p:nvSpPr>
        <p:spPr>
          <a:xfrm>
            <a:off x="476019" y="4379119"/>
            <a:ext cx="3678238" cy="342900"/>
          </a:xfrm>
        </p:spPr>
        <p:txBody>
          <a:bodyPr/>
          <a:lstStyle>
            <a:lvl1pPr>
              <a:lnSpc>
                <a:spcPts val="975"/>
              </a:lnSpc>
              <a:spcAft>
                <a:spcPts val="0"/>
              </a:spcAft>
              <a:defRPr sz="825">
                <a:solidFill>
                  <a:schemeClr val="tx2"/>
                </a:solidFill>
              </a:defRPr>
            </a:lvl1pPr>
          </a:lstStyle>
          <a:p>
            <a:pPr lvl="0"/>
            <a:r>
              <a:rPr lang="en-US" dirty="0"/>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4" name="Straight Connector 13"/>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406397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4">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3" y="313537"/>
            <a:ext cx="4517775"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3" y="1271588"/>
            <a:ext cx="4517775"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5867400" y="0"/>
            <a:ext cx="3276600"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7" name="Text Placeholder 6"/>
          <p:cNvSpPr>
            <a:spLocks noGrp="1"/>
          </p:cNvSpPr>
          <p:nvPr>
            <p:ph type="body" sz="quarter" idx="11"/>
          </p:nvPr>
        </p:nvSpPr>
        <p:spPr>
          <a:xfrm>
            <a:off x="476019" y="4379119"/>
            <a:ext cx="3581400" cy="342900"/>
          </a:xfrm>
        </p:spPr>
        <p:txBody>
          <a:bodyPr/>
          <a:lstStyle>
            <a:lvl1pPr>
              <a:lnSpc>
                <a:spcPts val="975"/>
              </a:lnSpc>
              <a:spcAft>
                <a:spcPts val="0"/>
              </a:spcAft>
              <a:defRPr sz="825">
                <a:solidFill>
                  <a:schemeClr val="tx2"/>
                </a:solidFill>
              </a:defRPr>
            </a:lvl1pPr>
          </a:lstStyle>
          <a:p>
            <a:pPr lvl="0"/>
            <a:r>
              <a:rPr lang="en-US"/>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4" name="Straight Connector 13"/>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349643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5">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98874" y="313537"/>
            <a:ext cx="4965448"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3698876" y="1271588"/>
            <a:ext cx="4977210"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0" y="0"/>
            <a:ext cx="3276600"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8" name="Straight Connector 7"/>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97312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6">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539"/>
            <a:ext cx="8206579" cy="636581"/>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67916" y="1075135"/>
            <a:ext cx="5124847"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6102098" y="1075135"/>
            <a:ext cx="2562225" cy="3393281"/>
          </a:xfrm>
          <a:solidFill>
            <a:srgbClr val="BBBBBB"/>
          </a:solidFill>
        </p:spPr>
        <p:txBody>
          <a:bodyPr vert="horz" lIns="0" tIns="2700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cxnSp>
        <p:nvCxnSpPr>
          <p:cNvPr id="8" name="Straight Connector 7"/>
          <p:cNvCxnSpPr/>
          <p:nvPr userDrawn="1"/>
        </p:nvCxnSpPr>
        <p:spPr>
          <a:xfrm>
            <a:off x="466495" y="4593431"/>
            <a:ext cx="8208000"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5267325" y="4629151"/>
            <a:ext cx="3396997" cy="151865"/>
          </a:xfrm>
        </p:spPr>
        <p:txBody>
          <a:bodyPr/>
          <a:lstStyle>
            <a:lvl1pPr algn="r">
              <a:lnSpc>
                <a:spcPts val="675"/>
              </a:lnSpc>
              <a:spcAft>
                <a:spcPts val="0"/>
              </a:spcAft>
              <a:defRPr sz="450">
                <a:solidFill>
                  <a:schemeClr val="bg2"/>
                </a:solidFill>
              </a:defRPr>
            </a:lvl1pPr>
          </a:lstStyle>
          <a:p>
            <a:pPr lvl="0"/>
            <a:r>
              <a:rPr lang="en-US"/>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495" y="4781015"/>
            <a:ext cx="694829" cy="211866"/>
          </a:xfrm>
          <a:prstGeom prst="rect">
            <a:avLst/>
          </a:prstGeom>
        </p:spPr>
      </p:pic>
      <p:sp>
        <p:nvSpPr>
          <p:cNvPr id="18"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2" name="Straight Connector 11"/>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53332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tatement Option 1">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t="5771" b="5310"/>
          <a:stretch/>
        </p:blipFill>
        <p:spPr>
          <a:xfrm>
            <a:off x="1839825" y="0"/>
            <a:ext cx="5661900" cy="5143500"/>
          </a:xfrm>
          <a:prstGeom prst="rect">
            <a:avLst/>
          </a:prstGeom>
        </p:spPr>
      </p:pic>
      <p:sp>
        <p:nvSpPr>
          <p:cNvPr id="2" name="Title 1"/>
          <p:cNvSpPr>
            <a:spLocks noGrp="1"/>
          </p:cNvSpPr>
          <p:nvPr>
            <p:ph type="ctrTitle"/>
          </p:nvPr>
        </p:nvSpPr>
        <p:spPr>
          <a:xfrm>
            <a:off x="2016456" y="2069885"/>
            <a:ext cx="5332864" cy="1003732"/>
          </a:xfrm>
        </p:spPr>
        <p:txBody>
          <a:bodyPr anchor="ctr" anchorCtr="0"/>
          <a:lstStyle>
            <a:lvl1pPr algn="ctr">
              <a:lnSpc>
                <a:spcPts val="3000"/>
              </a:lnSpc>
              <a:defRPr sz="2700" i="0">
                <a:solidFill>
                  <a:schemeClr val="bg2"/>
                </a:solidFill>
                <a:latin typeface="+mj-lt"/>
              </a:defRPr>
            </a:lvl1pPr>
          </a:lstStyle>
          <a:p>
            <a:r>
              <a:rPr lang="en-US"/>
              <a:t>Click to edit Master title style</a:t>
            </a:r>
            <a:endParaRPr lang="en-GB"/>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7917" y="4781700"/>
            <a:ext cx="695840" cy="210956"/>
          </a:xfrm>
          <a:prstGeom prst="rect">
            <a:avLst/>
          </a:prstGeom>
        </p:spPr>
      </p:pic>
      <p:sp>
        <p:nvSpPr>
          <p:cNvPr id="8"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rgbClr val="FFFFFF"/>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0" name="Straight Connector 9"/>
          <p:cNvCxnSpPr/>
          <p:nvPr userDrawn="1"/>
        </p:nvCxnSpPr>
        <p:spPr>
          <a:xfrm>
            <a:off x="8506859" y="4890015"/>
            <a:ext cx="0" cy="6480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rgbClr val="FFFFFF"/>
                </a:solidFill>
              </a:defRPr>
            </a:lvl1pPr>
          </a:lstStyle>
          <a:p>
            <a:r>
              <a:rPr lang="en-GB"/>
              <a:t>Presentation Title Arial Bold 7 pt</a:t>
            </a:r>
            <a:endParaRPr lang="en-GB" dirty="0"/>
          </a:p>
        </p:txBody>
      </p:sp>
    </p:spTree>
    <p:extLst>
      <p:ext uri="{BB962C8B-B14F-4D97-AF65-F5344CB8AC3E}">
        <p14:creationId xmlns:p14="http://schemas.microsoft.com/office/powerpoint/2010/main" val="6578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tatement Option 4">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t="5771" b="5310"/>
          <a:stretch/>
        </p:blipFill>
        <p:spPr>
          <a:xfrm>
            <a:off x="1792644" y="0"/>
            <a:ext cx="5661900" cy="5143500"/>
          </a:xfrm>
          <a:prstGeom prst="rect">
            <a:avLst/>
          </a:prstGeom>
        </p:spPr>
      </p:pic>
      <p:sp>
        <p:nvSpPr>
          <p:cNvPr id="2" name="Title 1"/>
          <p:cNvSpPr>
            <a:spLocks noGrp="1"/>
          </p:cNvSpPr>
          <p:nvPr>
            <p:ph type="ctrTitle"/>
          </p:nvPr>
        </p:nvSpPr>
        <p:spPr>
          <a:xfrm>
            <a:off x="1934570" y="1791775"/>
            <a:ext cx="5404514" cy="1233557"/>
          </a:xfrm>
        </p:spPr>
        <p:txBody>
          <a:bodyPr anchor="b" anchorCtr="0"/>
          <a:lstStyle>
            <a:lvl1pPr algn="ctr">
              <a:lnSpc>
                <a:spcPts val="2700"/>
              </a:lnSpc>
              <a:defRPr sz="2700" i="1">
                <a:solidFill>
                  <a:schemeClr val="tx2"/>
                </a:solidFill>
                <a:latin typeface="+mj-lt"/>
              </a:defRPr>
            </a:lvl1pPr>
          </a:lstStyle>
          <a:p>
            <a:r>
              <a:rPr lang="en-US"/>
              <a:t>Click to edit Master title style</a:t>
            </a:r>
            <a:endParaRPr lang="en-GB"/>
          </a:p>
        </p:txBody>
      </p:sp>
      <p:sp>
        <p:nvSpPr>
          <p:cNvPr id="4" name="Text Placeholder 3"/>
          <p:cNvSpPr>
            <a:spLocks noGrp="1"/>
          </p:cNvSpPr>
          <p:nvPr>
            <p:ph type="body" sz="quarter" idx="10"/>
          </p:nvPr>
        </p:nvSpPr>
        <p:spPr>
          <a:xfrm>
            <a:off x="2036928" y="3134330"/>
            <a:ext cx="5199798" cy="275035"/>
          </a:xfrm>
        </p:spPr>
        <p:txBody>
          <a:bodyPr/>
          <a:lstStyle>
            <a:lvl1pPr algn="ctr">
              <a:lnSpc>
                <a:spcPts val="1350"/>
              </a:lnSpc>
              <a:spcAft>
                <a:spcPts val="0"/>
              </a:spcAft>
              <a:defRPr sz="1350" b="0" i="0">
                <a:solidFill>
                  <a:schemeClr val="bg2"/>
                </a:solidFill>
                <a:latin typeface="+mn-lt"/>
              </a:defRPr>
            </a:lvl1pPr>
          </a:lstStyle>
          <a:p>
            <a:pPr lvl="0"/>
            <a:r>
              <a:rPr lang="en-US" dirty="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10"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4" name="Straight Connector 13"/>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71976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duct Page">
    <p:bg>
      <p:bgPr>
        <a:solidFill>
          <a:srgbClr val="FFFFF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67916" y="313201"/>
            <a:ext cx="6028134" cy="394031"/>
          </a:xfrm>
        </p:spPr>
        <p:txBody>
          <a:bodyPr/>
          <a:lstStyle>
            <a:lvl1pPr>
              <a:defRPr sz="2700"/>
            </a:lvl1pPr>
          </a:lstStyle>
          <a:p>
            <a:r>
              <a:rPr lang="en-US"/>
              <a:t>Click to edit Master title style</a:t>
            </a:r>
          </a:p>
        </p:txBody>
      </p:sp>
      <p:sp>
        <p:nvSpPr>
          <p:cNvPr id="3" name="Rectangle 2"/>
          <p:cNvSpPr/>
          <p:nvPr userDrawn="1"/>
        </p:nvSpPr>
        <p:spPr>
          <a:xfrm>
            <a:off x="467916" y="1314451"/>
            <a:ext cx="4932759" cy="3350418"/>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spc="-23" baseline="0"/>
          </a:p>
        </p:txBody>
      </p:sp>
      <p:sp>
        <p:nvSpPr>
          <p:cNvPr id="8" name="Text Placeholder 7"/>
          <p:cNvSpPr>
            <a:spLocks noGrp="1"/>
          </p:cNvSpPr>
          <p:nvPr>
            <p:ph type="body" sz="quarter" idx="10"/>
          </p:nvPr>
        </p:nvSpPr>
        <p:spPr>
          <a:xfrm>
            <a:off x="761071" y="1457325"/>
            <a:ext cx="4287180" cy="2371725"/>
          </a:xfrm>
        </p:spPr>
        <p:txBody>
          <a:bodyPr/>
          <a:lstStyle>
            <a:lvl1pPr>
              <a:lnSpc>
                <a:spcPts val="1125"/>
              </a:lnSpc>
              <a:spcBef>
                <a:spcPts val="0"/>
              </a:spcBef>
              <a:spcAft>
                <a:spcPts val="0"/>
              </a:spcAft>
              <a:defRPr sz="975" spc="0" baseline="0">
                <a:solidFill>
                  <a:srgbClr val="FFFFFF"/>
                </a:solidFill>
              </a:defRPr>
            </a:lvl1pPr>
            <a:lvl2pPr>
              <a:lnSpc>
                <a:spcPts val="975"/>
              </a:lnSpc>
              <a:spcBef>
                <a:spcPts val="0"/>
              </a:spcBef>
              <a:spcAft>
                <a:spcPts val="425"/>
              </a:spcAft>
              <a:defRPr sz="750">
                <a:solidFill>
                  <a:schemeClr val="bg1"/>
                </a:solidFill>
              </a:defRPr>
            </a:lvl2pPr>
            <a:lvl3pPr>
              <a:lnSpc>
                <a:spcPts val="975"/>
              </a:lnSpc>
              <a:spcBef>
                <a:spcPts val="0"/>
              </a:spcBef>
              <a:spcAft>
                <a:spcPts val="425"/>
              </a:spcAft>
              <a:defRPr sz="750">
                <a:solidFill>
                  <a:schemeClr val="bg1"/>
                </a:solidFill>
              </a:defRPr>
            </a:lvl3pPr>
            <a:lvl4pPr>
              <a:lnSpc>
                <a:spcPts val="975"/>
              </a:lnSpc>
              <a:spcBef>
                <a:spcPts val="0"/>
              </a:spcBef>
              <a:spcAft>
                <a:spcPts val="425"/>
              </a:spcAft>
              <a:defRPr sz="750">
                <a:solidFill>
                  <a:schemeClr val="bg1"/>
                </a:solidFill>
              </a:defRPr>
            </a:lvl4pPr>
            <a:lvl5pPr>
              <a:lnSpc>
                <a:spcPts val="975"/>
              </a:lnSpc>
              <a:spcBef>
                <a:spcPts val="0"/>
              </a:spcBef>
              <a:spcAft>
                <a:spcPts val="425"/>
              </a:spcAft>
              <a:defRPr sz="750">
                <a:solidFill>
                  <a:schemeClr val="bg1"/>
                </a:solidFill>
              </a:defRPr>
            </a:lvl5pPr>
          </a:lstStyle>
          <a:p>
            <a:pPr lvl="0"/>
            <a:r>
              <a:rPr lang="en-US" dirty="0"/>
              <a:t>Click to edit Master text styles</a:t>
            </a:r>
          </a:p>
        </p:txBody>
      </p:sp>
      <p:sp>
        <p:nvSpPr>
          <p:cNvPr id="9" name="Rectangle 8"/>
          <p:cNvSpPr/>
          <p:nvPr userDrawn="1"/>
        </p:nvSpPr>
        <p:spPr>
          <a:xfrm>
            <a:off x="5574680" y="2493169"/>
            <a:ext cx="3096621" cy="2171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Picture Placeholder 5"/>
          <p:cNvSpPr>
            <a:spLocks noGrp="1"/>
          </p:cNvSpPr>
          <p:nvPr>
            <p:ph type="pic" sz="quarter" idx="12" hasCustomPrompt="1"/>
          </p:nvPr>
        </p:nvSpPr>
        <p:spPr>
          <a:xfrm>
            <a:off x="5574680" y="1314451"/>
            <a:ext cx="3096000" cy="1178718"/>
          </a:xfrm>
          <a:solidFill>
            <a:srgbClr val="BBBBBB"/>
          </a:solidFill>
        </p:spPr>
        <p:txBody>
          <a:bodyPr tIns="972000"/>
          <a:lstStyle>
            <a:lvl1pPr algn="ctr">
              <a:defRPr sz="750" b="0"/>
            </a:lvl1pPr>
          </a:lstStyle>
          <a:p>
            <a:r>
              <a:rPr lang="en-GB"/>
              <a:t>insert photographic image</a:t>
            </a:r>
            <a:endParaRPr lang="en-US" dirty="0"/>
          </a:p>
        </p:txBody>
      </p:sp>
      <p:sp>
        <p:nvSpPr>
          <p:cNvPr id="11" name="Text Placeholder 7"/>
          <p:cNvSpPr>
            <a:spLocks noGrp="1"/>
          </p:cNvSpPr>
          <p:nvPr>
            <p:ph type="body" sz="quarter" idx="13"/>
          </p:nvPr>
        </p:nvSpPr>
        <p:spPr>
          <a:xfrm>
            <a:off x="5713970" y="2593182"/>
            <a:ext cx="2756310" cy="1793081"/>
          </a:xfrm>
        </p:spPr>
        <p:txBody>
          <a:bodyPr/>
          <a:lstStyle>
            <a:lvl1pPr>
              <a:lnSpc>
                <a:spcPts val="825"/>
              </a:lnSpc>
              <a:spcBef>
                <a:spcPts val="450"/>
              </a:spcBef>
              <a:spcAft>
                <a:spcPts val="0"/>
              </a:spcAft>
              <a:defRPr sz="675" b="1" cap="none" spc="0" baseline="0">
                <a:solidFill>
                  <a:schemeClr val="bg2"/>
                </a:solidFill>
              </a:defRPr>
            </a:lvl1pPr>
            <a:lvl2pPr marL="85725" indent="-85725">
              <a:lnSpc>
                <a:spcPts val="825"/>
              </a:lnSpc>
              <a:spcBef>
                <a:spcPts val="450"/>
              </a:spcBef>
              <a:spcAft>
                <a:spcPts val="0"/>
              </a:spcAft>
              <a:buClr>
                <a:schemeClr val="tx2"/>
              </a:buClr>
              <a:buFont typeface="Arial" panose="020B0604020202020204" pitchFamily="34" charset="0"/>
              <a:buChar char="•"/>
              <a:defRPr sz="675" spc="-15" baseline="0">
                <a:solidFill>
                  <a:schemeClr val="bg2"/>
                </a:solidFill>
              </a:defRPr>
            </a:lvl2pPr>
            <a:lvl3pPr>
              <a:lnSpc>
                <a:spcPts val="975"/>
              </a:lnSpc>
              <a:spcBef>
                <a:spcPts val="0"/>
              </a:spcBef>
              <a:spcAft>
                <a:spcPts val="425"/>
              </a:spcAft>
              <a:defRPr sz="750">
                <a:solidFill>
                  <a:schemeClr val="bg1"/>
                </a:solidFill>
              </a:defRPr>
            </a:lvl3pPr>
            <a:lvl4pPr>
              <a:lnSpc>
                <a:spcPts val="975"/>
              </a:lnSpc>
              <a:spcBef>
                <a:spcPts val="0"/>
              </a:spcBef>
              <a:spcAft>
                <a:spcPts val="425"/>
              </a:spcAft>
              <a:defRPr sz="750">
                <a:solidFill>
                  <a:schemeClr val="bg1"/>
                </a:solidFill>
              </a:defRPr>
            </a:lvl4pPr>
            <a:lvl5pPr>
              <a:lnSpc>
                <a:spcPts val="975"/>
              </a:lnSpc>
              <a:spcBef>
                <a:spcPts val="0"/>
              </a:spcBef>
              <a:spcAft>
                <a:spcPts val="425"/>
              </a:spcAft>
              <a:defRPr sz="750">
                <a:solidFill>
                  <a:schemeClr val="bg1"/>
                </a:solidFill>
              </a:defRPr>
            </a:lvl5pPr>
          </a:lstStyle>
          <a:p>
            <a:pPr lvl="0"/>
            <a:r>
              <a:rPr lang="en-US" dirty="0"/>
              <a:t>Click to edit Master text styles</a:t>
            </a:r>
          </a:p>
          <a:p>
            <a:pPr lvl="1"/>
            <a:r>
              <a:rPr lang="en-GB" dirty="0"/>
              <a:t>Level 2</a:t>
            </a:r>
            <a:endParaRPr lang="en-US" dirty="0"/>
          </a:p>
        </p:txBody>
      </p:sp>
      <p:sp>
        <p:nvSpPr>
          <p:cNvPr id="22" name="Text Placeholder 21"/>
          <p:cNvSpPr>
            <a:spLocks noGrp="1"/>
          </p:cNvSpPr>
          <p:nvPr>
            <p:ph type="body" sz="quarter" idx="17"/>
          </p:nvPr>
        </p:nvSpPr>
        <p:spPr>
          <a:xfrm>
            <a:off x="470877" y="807244"/>
            <a:ext cx="6025174" cy="300038"/>
          </a:xfrm>
        </p:spPr>
        <p:txBody>
          <a:bodyPr/>
          <a:lstStyle>
            <a:lvl1pPr>
              <a:lnSpc>
                <a:spcPts val="1125"/>
              </a:lnSpc>
              <a:spcAft>
                <a:spcPts val="0"/>
              </a:spcAft>
              <a:defRPr sz="1125" b="1">
                <a:solidFill>
                  <a:schemeClr val="tx2"/>
                </a:solidFill>
              </a:defRPr>
            </a:lvl1pPr>
          </a:lstStyle>
          <a:p>
            <a:pPr lvl="0"/>
            <a:r>
              <a:rPr lang="en-US" dirty="0"/>
              <a:t>Click to edit Master text styles</a:t>
            </a:r>
          </a:p>
        </p:txBody>
      </p:sp>
      <p:sp>
        <p:nvSpPr>
          <p:cNvPr id="12" name="Picture Placeholder 5"/>
          <p:cNvSpPr>
            <a:spLocks noGrp="1"/>
          </p:cNvSpPr>
          <p:nvPr>
            <p:ph type="pic" sz="quarter" idx="14" hasCustomPrompt="1"/>
          </p:nvPr>
        </p:nvSpPr>
        <p:spPr>
          <a:xfrm>
            <a:off x="6810607" y="421482"/>
            <a:ext cx="1857374" cy="350044"/>
          </a:xfrm>
          <a:solidFill>
            <a:srgbClr val="BBBBBB"/>
          </a:solidFill>
        </p:spPr>
        <p:txBody>
          <a:bodyPr/>
          <a:lstStyle>
            <a:lvl1pPr algn="ctr">
              <a:defRPr sz="600"/>
            </a:lvl1pPr>
          </a:lstStyle>
          <a:p>
            <a:r>
              <a:rPr lang="en-GB"/>
              <a:t>Space for logo</a:t>
            </a:r>
            <a:endParaRPr lang="en-US"/>
          </a:p>
        </p:txBody>
      </p:sp>
      <p:sp>
        <p:nvSpPr>
          <p:cNvPr id="16"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14"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254499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Option1">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a:xfrm>
            <a:off x="3344669" y="1057275"/>
            <a:ext cx="5324475" cy="351000"/>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p:cNvSpPr/>
          <p:nvPr userDrawn="1"/>
        </p:nvSpPr>
        <p:spPr>
          <a:xfrm>
            <a:off x="3344669" y="1404472"/>
            <a:ext cx="5324475" cy="307465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3"/>
          <p:cNvSpPr>
            <a:spLocks noGrp="1"/>
          </p:cNvSpPr>
          <p:nvPr>
            <p:ph type="title"/>
          </p:nvPr>
        </p:nvSpPr>
        <p:spPr>
          <a:xfrm>
            <a:off x="476279" y="313201"/>
            <a:ext cx="6142434" cy="408935"/>
          </a:xfrm>
        </p:spPr>
        <p:txBody>
          <a:bodyPr/>
          <a:lstStyle>
            <a:lvl1pPr>
              <a:defRPr sz="2700"/>
            </a:lvl1pPr>
          </a:lstStyle>
          <a:p>
            <a:r>
              <a:rPr lang="en-US"/>
              <a:t>Click to edit Master title style</a:t>
            </a:r>
          </a:p>
        </p:txBody>
      </p:sp>
      <p:sp>
        <p:nvSpPr>
          <p:cNvPr id="7" name="Text Placeholder 6"/>
          <p:cNvSpPr>
            <a:spLocks noGrp="1"/>
          </p:cNvSpPr>
          <p:nvPr>
            <p:ph type="body" sz="quarter" idx="10"/>
          </p:nvPr>
        </p:nvSpPr>
        <p:spPr>
          <a:xfrm>
            <a:off x="3532927" y="1078287"/>
            <a:ext cx="4983816" cy="321469"/>
          </a:xfrm>
        </p:spPr>
        <p:txBody>
          <a:bodyPr anchor="ctr" anchorCtr="0"/>
          <a:lstStyle>
            <a:lvl1pPr>
              <a:lnSpc>
                <a:spcPts val="1575"/>
              </a:lnSpc>
              <a:defRPr sz="1500" b="1">
                <a:solidFill>
                  <a:srgbClr val="FFFFFF"/>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r>
              <a:rPr lang="en-US"/>
              <a:t>Click to edit Master text styles</a:t>
            </a:r>
          </a:p>
        </p:txBody>
      </p:sp>
      <p:sp>
        <p:nvSpPr>
          <p:cNvPr id="9" name="Text Placeholder 8"/>
          <p:cNvSpPr>
            <a:spLocks noGrp="1"/>
          </p:cNvSpPr>
          <p:nvPr>
            <p:ph type="body" sz="quarter" idx="11"/>
          </p:nvPr>
        </p:nvSpPr>
        <p:spPr>
          <a:xfrm>
            <a:off x="3553656" y="1514475"/>
            <a:ext cx="4867837" cy="2743200"/>
          </a:xfrm>
        </p:spPr>
        <p:txBody>
          <a:bodyPr numCol="2" spcCol="180000"/>
          <a:lstStyle>
            <a:lvl1pPr>
              <a:lnSpc>
                <a:spcPts val="975"/>
              </a:lnSpc>
              <a:spcBef>
                <a:spcPts val="0"/>
              </a:spcBef>
              <a:spcAft>
                <a:spcPts val="425"/>
              </a:spcAft>
              <a:defRPr sz="750" b="1">
                <a:solidFill>
                  <a:schemeClr val="bg2"/>
                </a:solidFill>
              </a:defRPr>
            </a:lvl1pPr>
            <a:lvl2pPr marL="0" indent="0">
              <a:lnSpc>
                <a:spcPts val="975"/>
              </a:lnSpc>
              <a:spcBef>
                <a:spcPts val="0"/>
              </a:spcBef>
              <a:spcAft>
                <a:spcPts val="425"/>
              </a:spcAft>
              <a:buNone/>
              <a:defRPr sz="750" spc="0" baseline="0">
                <a:solidFill>
                  <a:srgbClr val="000000"/>
                </a:solidFill>
              </a:defRPr>
            </a:lvl2pPr>
            <a:lvl3pPr marL="64294" indent="-64294">
              <a:lnSpc>
                <a:spcPts val="975"/>
              </a:lnSpc>
              <a:spcBef>
                <a:spcPts val="0"/>
              </a:spcBef>
              <a:spcAft>
                <a:spcPts val="425"/>
              </a:spcAft>
              <a:buClr>
                <a:schemeClr val="bg2"/>
              </a:buClr>
              <a:buFont typeface="Arial" panose="020B0604020202020204" pitchFamily="34" charset="0"/>
              <a:buChar char="-"/>
              <a:defRPr sz="75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dirty="0"/>
              <a:t>Click to edit Master text styles</a:t>
            </a:r>
          </a:p>
          <a:p>
            <a:pPr lvl="1"/>
            <a:r>
              <a:rPr lang="en-US" dirty="0"/>
              <a:t>Second level</a:t>
            </a:r>
          </a:p>
          <a:p>
            <a:pPr lvl="2"/>
            <a:r>
              <a:rPr lang="en-GB" dirty="0"/>
              <a:t>Third level</a:t>
            </a:r>
            <a:endParaRPr lang="en-US" dirty="0"/>
          </a:p>
        </p:txBody>
      </p:sp>
      <p:sp>
        <p:nvSpPr>
          <p:cNvPr id="10" name="Picture Placeholder 5"/>
          <p:cNvSpPr>
            <a:spLocks noGrp="1"/>
          </p:cNvSpPr>
          <p:nvPr>
            <p:ph type="pic" sz="quarter" idx="12" hasCustomPrompt="1"/>
          </p:nvPr>
        </p:nvSpPr>
        <p:spPr>
          <a:xfrm>
            <a:off x="476020" y="1057275"/>
            <a:ext cx="2562225" cy="1643063"/>
          </a:xfrm>
          <a:solidFill>
            <a:srgbClr val="BBBBBB"/>
          </a:solidFill>
        </p:spPr>
        <p:txBody>
          <a:bodyPr tIns="1440000"/>
          <a:lstStyle>
            <a:lvl1pPr algn="ctr">
              <a:defRPr sz="750" b="0"/>
            </a:lvl1pPr>
          </a:lstStyle>
          <a:p>
            <a:r>
              <a:rPr lang="en-GB"/>
              <a:t>insert photographic image</a:t>
            </a:r>
            <a:endParaRPr lang="en-US" dirty="0"/>
          </a:p>
        </p:txBody>
      </p:sp>
      <p:sp>
        <p:nvSpPr>
          <p:cNvPr id="11" name="Picture Placeholder 5"/>
          <p:cNvSpPr>
            <a:spLocks noGrp="1"/>
          </p:cNvSpPr>
          <p:nvPr>
            <p:ph type="pic" sz="quarter" idx="13" hasCustomPrompt="1"/>
          </p:nvPr>
        </p:nvSpPr>
        <p:spPr>
          <a:xfrm>
            <a:off x="476020" y="2821781"/>
            <a:ext cx="2562225" cy="1643063"/>
          </a:xfrm>
          <a:solidFill>
            <a:srgbClr val="BBBBBB"/>
          </a:solidFill>
        </p:spPr>
        <p:txBody>
          <a:bodyPr tIns="1440000"/>
          <a:lstStyle>
            <a:lvl1pPr algn="ctr">
              <a:defRPr sz="750" b="0"/>
            </a:lvl1pPr>
          </a:lstStyle>
          <a:p>
            <a:r>
              <a:rPr lang="en-GB"/>
              <a:t>insert photographic image</a:t>
            </a:r>
            <a:endParaRPr lang="en-US" dirty="0"/>
          </a:p>
        </p:txBody>
      </p:sp>
      <p:sp>
        <p:nvSpPr>
          <p:cNvPr id="6" name="Picture Placeholder 5"/>
          <p:cNvSpPr>
            <a:spLocks noGrp="1"/>
          </p:cNvSpPr>
          <p:nvPr>
            <p:ph type="pic" sz="quarter" idx="14" hasCustomPrompt="1"/>
          </p:nvPr>
        </p:nvSpPr>
        <p:spPr>
          <a:xfrm>
            <a:off x="6818971" y="421482"/>
            <a:ext cx="1857374" cy="350044"/>
          </a:xfrm>
          <a:solidFill>
            <a:srgbClr val="BBBBBB"/>
          </a:solidFill>
        </p:spPr>
        <p:txBody>
          <a:bodyPr/>
          <a:lstStyle>
            <a:lvl1pPr algn="ctr">
              <a:defRPr sz="600"/>
            </a:lvl1pPr>
          </a:lstStyle>
          <a:p>
            <a:r>
              <a:rPr lang="en-GB"/>
              <a:t>Space for logo</a:t>
            </a:r>
            <a:endParaRPr lang="en-US"/>
          </a:p>
        </p:txBody>
      </p:sp>
      <p:sp>
        <p:nvSpPr>
          <p:cNvPr id="17"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13"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421590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Option2">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a:xfrm>
            <a:off x="3344669" y="1057275"/>
            <a:ext cx="5324475" cy="351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p:cNvSpPr/>
          <p:nvPr userDrawn="1"/>
        </p:nvSpPr>
        <p:spPr>
          <a:xfrm>
            <a:off x="3344669" y="1404472"/>
            <a:ext cx="5324475" cy="307465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3"/>
          <p:cNvSpPr>
            <a:spLocks noGrp="1"/>
          </p:cNvSpPr>
          <p:nvPr>
            <p:ph type="title"/>
          </p:nvPr>
        </p:nvSpPr>
        <p:spPr>
          <a:xfrm>
            <a:off x="473095" y="313201"/>
            <a:ext cx="6079875" cy="408935"/>
          </a:xfrm>
        </p:spPr>
        <p:txBody>
          <a:bodyPr/>
          <a:lstStyle>
            <a:lvl1pPr>
              <a:defRPr sz="2700"/>
            </a:lvl1pPr>
          </a:lstStyle>
          <a:p>
            <a:r>
              <a:rPr lang="en-US"/>
              <a:t>Click to edit Master title style</a:t>
            </a:r>
          </a:p>
        </p:txBody>
      </p:sp>
      <p:sp>
        <p:nvSpPr>
          <p:cNvPr id="7" name="Text Placeholder 6"/>
          <p:cNvSpPr>
            <a:spLocks noGrp="1"/>
          </p:cNvSpPr>
          <p:nvPr>
            <p:ph type="body" sz="quarter" idx="10"/>
          </p:nvPr>
        </p:nvSpPr>
        <p:spPr>
          <a:xfrm>
            <a:off x="3532927" y="1085431"/>
            <a:ext cx="4983816" cy="321469"/>
          </a:xfrm>
        </p:spPr>
        <p:txBody>
          <a:bodyPr anchor="ctr" anchorCtr="0"/>
          <a:lstStyle>
            <a:lvl1pPr>
              <a:lnSpc>
                <a:spcPts val="1575"/>
              </a:lnSpc>
              <a:defRPr sz="1500" b="1">
                <a:solidFill>
                  <a:schemeClr val="bg2"/>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r>
              <a:rPr lang="en-US"/>
              <a:t>Click to edit Master text styles</a:t>
            </a:r>
          </a:p>
        </p:txBody>
      </p:sp>
      <p:sp>
        <p:nvSpPr>
          <p:cNvPr id="9" name="Text Placeholder 8"/>
          <p:cNvSpPr>
            <a:spLocks noGrp="1"/>
          </p:cNvSpPr>
          <p:nvPr>
            <p:ph type="body" sz="quarter" idx="11"/>
          </p:nvPr>
        </p:nvSpPr>
        <p:spPr>
          <a:xfrm>
            <a:off x="3553656" y="1514475"/>
            <a:ext cx="4867837" cy="2743200"/>
          </a:xfrm>
        </p:spPr>
        <p:txBody>
          <a:bodyPr numCol="2" spcCol="180000"/>
          <a:lstStyle>
            <a:lvl1pPr>
              <a:lnSpc>
                <a:spcPts val="975"/>
              </a:lnSpc>
              <a:spcBef>
                <a:spcPts val="0"/>
              </a:spcBef>
              <a:spcAft>
                <a:spcPts val="425"/>
              </a:spcAft>
              <a:defRPr sz="750" b="1">
                <a:solidFill>
                  <a:schemeClr val="bg2"/>
                </a:solidFill>
              </a:defRPr>
            </a:lvl1pPr>
            <a:lvl2pPr marL="0" indent="0">
              <a:lnSpc>
                <a:spcPts val="975"/>
              </a:lnSpc>
              <a:spcBef>
                <a:spcPts val="0"/>
              </a:spcBef>
              <a:spcAft>
                <a:spcPts val="425"/>
              </a:spcAft>
              <a:buNone/>
              <a:defRPr sz="750" spc="0" baseline="0">
                <a:solidFill>
                  <a:srgbClr val="000000"/>
                </a:solidFill>
              </a:defRPr>
            </a:lvl2pPr>
            <a:lvl3pPr marL="64294" indent="-64294">
              <a:lnSpc>
                <a:spcPts val="975"/>
              </a:lnSpc>
              <a:spcBef>
                <a:spcPts val="0"/>
              </a:spcBef>
              <a:spcAft>
                <a:spcPts val="425"/>
              </a:spcAft>
              <a:buClr>
                <a:schemeClr val="bg2"/>
              </a:buClr>
              <a:buFont typeface="Arial" panose="020B0604020202020204" pitchFamily="34" charset="0"/>
              <a:buChar char="-"/>
              <a:defRPr sz="75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dirty="0"/>
              <a:t>Click to edit Master text styles</a:t>
            </a:r>
          </a:p>
          <a:p>
            <a:pPr lvl="1"/>
            <a:r>
              <a:rPr lang="en-US" dirty="0"/>
              <a:t>Second level</a:t>
            </a:r>
          </a:p>
          <a:p>
            <a:pPr lvl="2"/>
            <a:r>
              <a:rPr lang="en-GB" dirty="0"/>
              <a:t>Third level</a:t>
            </a:r>
            <a:endParaRPr lang="en-US" dirty="0"/>
          </a:p>
        </p:txBody>
      </p:sp>
      <p:sp>
        <p:nvSpPr>
          <p:cNvPr id="10" name="Picture Placeholder 5"/>
          <p:cNvSpPr>
            <a:spLocks noGrp="1"/>
          </p:cNvSpPr>
          <p:nvPr>
            <p:ph type="pic" sz="quarter" idx="12" hasCustomPrompt="1"/>
          </p:nvPr>
        </p:nvSpPr>
        <p:spPr>
          <a:xfrm>
            <a:off x="476020" y="1057275"/>
            <a:ext cx="2562225" cy="1643063"/>
          </a:xfrm>
          <a:solidFill>
            <a:srgbClr val="BBBBBB"/>
          </a:solidFill>
        </p:spPr>
        <p:txBody>
          <a:bodyPr tIns="1440000"/>
          <a:lstStyle>
            <a:lvl1pPr algn="ctr">
              <a:defRPr sz="750" b="0"/>
            </a:lvl1pPr>
          </a:lstStyle>
          <a:p>
            <a:r>
              <a:rPr lang="en-GB"/>
              <a:t>insert photographic image</a:t>
            </a:r>
            <a:endParaRPr lang="en-US" dirty="0"/>
          </a:p>
        </p:txBody>
      </p:sp>
      <p:sp>
        <p:nvSpPr>
          <p:cNvPr id="11" name="Picture Placeholder 5"/>
          <p:cNvSpPr>
            <a:spLocks noGrp="1"/>
          </p:cNvSpPr>
          <p:nvPr>
            <p:ph type="pic" sz="quarter" idx="13" hasCustomPrompt="1"/>
          </p:nvPr>
        </p:nvSpPr>
        <p:spPr>
          <a:xfrm>
            <a:off x="476020" y="2821781"/>
            <a:ext cx="2562225" cy="1643063"/>
          </a:xfrm>
          <a:solidFill>
            <a:srgbClr val="BBBBBB"/>
          </a:solidFill>
        </p:spPr>
        <p:txBody>
          <a:bodyPr tIns="1440000"/>
          <a:lstStyle>
            <a:lvl1pPr algn="ctr">
              <a:defRPr sz="750" b="0"/>
            </a:lvl1pPr>
          </a:lstStyle>
          <a:p>
            <a:r>
              <a:rPr lang="en-GB"/>
              <a:t>insert photographic image</a:t>
            </a:r>
            <a:endParaRPr lang="en-US" dirty="0"/>
          </a:p>
        </p:txBody>
      </p:sp>
      <p:sp>
        <p:nvSpPr>
          <p:cNvPr id="12" name="Picture Placeholder 5"/>
          <p:cNvSpPr>
            <a:spLocks noGrp="1"/>
          </p:cNvSpPr>
          <p:nvPr>
            <p:ph type="pic" sz="quarter" idx="14" hasCustomPrompt="1"/>
          </p:nvPr>
        </p:nvSpPr>
        <p:spPr>
          <a:xfrm>
            <a:off x="6810607" y="421482"/>
            <a:ext cx="1857374" cy="350044"/>
          </a:xfrm>
          <a:solidFill>
            <a:srgbClr val="BBBBBB"/>
          </a:solidFill>
        </p:spPr>
        <p:txBody>
          <a:bodyPr/>
          <a:lstStyle>
            <a:lvl1pPr algn="ctr">
              <a:defRPr sz="600"/>
            </a:lvl1pPr>
          </a:lstStyle>
          <a:p>
            <a:r>
              <a:rPr lang="en-GB"/>
              <a:t>Space for logo</a:t>
            </a:r>
            <a:endParaRPr lang="en-US"/>
          </a:p>
        </p:txBody>
      </p:sp>
      <p:sp>
        <p:nvSpPr>
          <p:cNvPr id="15"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13"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54042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ample Boxed Text x3">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a:xfrm>
            <a:off x="472203" y="2001867"/>
            <a:ext cx="2602800" cy="351000"/>
          </a:xfrm>
          <a:prstGeom prst="rect">
            <a:avLst/>
          </a:prstGeom>
          <a:solidFill>
            <a:srgbClr val="03873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5" name="Rectangle 4"/>
          <p:cNvSpPr/>
          <p:nvPr userDrawn="1"/>
        </p:nvSpPr>
        <p:spPr>
          <a:xfrm>
            <a:off x="472203" y="2347331"/>
            <a:ext cx="2602800" cy="16050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3"/>
          <p:cNvSpPr>
            <a:spLocks noGrp="1"/>
          </p:cNvSpPr>
          <p:nvPr>
            <p:ph type="title"/>
          </p:nvPr>
        </p:nvSpPr>
        <p:spPr>
          <a:xfrm>
            <a:off x="472204" y="313201"/>
            <a:ext cx="8204046" cy="708356"/>
          </a:xfrm>
        </p:spPr>
        <p:txBody>
          <a:bodyPr/>
          <a:lstStyle>
            <a:lvl1pPr>
              <a:defRPr sz="2700"/>
            </a:lvl1pPr>
          </a:lstStyle>
          <a:p>
            <a:r>
              <a:rPr lang="en-US"/>
              <a:t>Click to edit Master title style</a:t>
            </a:r>
          </a:p>
        </p:txBody>
      </p:sp>
      <p:sp>
        <p:nvSpPr>
          <p:cNvPr id="7" name="Text Placeholder 6"/>
          <p:cNvSpPr>
            <a:spLocks noGrp="1"/>
          </p:cNvSpPr>
          <p:nvPr>
            <p:ph type="body" sz="quarter" idx="10"/>
          </p:nvPr>
        </p:nvSpPr>
        <p:spPr>
          <a:xfrm>
            <a:off x="657713" y="2015964"/>
            <a:ext cx="2191109" cy="321469"/>
          </a:xfrm>
        </p:spPr>
        <p:txBody>
          <a:bodyPr anchor="ctr" anchorCtr="0"/>
          <a:lstStyle>
            <a:lvl1pPr algn="ctr">
              <a:lnSpc>
                <a:spcPts val="1575"/>
              </a:lnSpc>
              <a:defRPr sz="1500" b="1">
                <a:solidFill>
                  <a:srgbClr val="FFFFFF"/>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endParaRPr lang="en-US"/>
          </a:p>
        </p:txBody>
      </p:sp>
      <p:sp>
        <p:nvSpPr>
          <p:cNvPr id="9" name="Text Placeholder 8"/>
          <p:cNvSpPr>
            <a:spLocks noGrp="1"/>
          </p:cNvSpPr>
          <p:nvPr>
            <p:ph type="body" sz="quarter" idx="11"/>
          </p:nvPr>
        </p:nvSpPr>
        <p:spPr>
          <a:xfrm>
            <a:off x="670514" y="2420249"/>
            <a:ext cx="2245969" cy="1164027"/>
          </a:xfrm>
        </p:spPr>
        <p:txBody>
          <a:bodyPr numCol="1" spcCol="0"/>
          <a:lstStyle>
            <a:lvl1pPr>
              <a:lnSpc>
                <a:spcPts val="1200"/>
              </a:lnSpc>
              <a:spcBef>
                <a:spcPts val="0"/>
              </a:spcBef>
              <a:spcAft>
                <a:spcPts val="0"/>
              </a:spcAft>
              <a:defRPr sz="900" b="0">
                <a:solidFill>
                  <a:srgbClr val="000000"/>
                </a:solidFill>
              </a:defRPr>
            </a:lvl1pPr>
            <a:lvl2pPr marL="0" indent="0">
              <a:lnSpc>
                <a:spcPts val="1200"/>
              </a:lnSpc>
              <a:spcBef>
                <a:spcPts val="0"/>
              </a:spcBef>
              <a:spcAft>
                <a:spcPts val="0"/>
              </a:spcAft>
              <a:buNone/>
              <a:defRPr sz="900" spc="0" baseline="0">
                <a:solidFill>
                  <a:srgbClr val="000000"/>
                </a:solidFill>
              </a:defRPr>
            </a:lvl2pPr>
            <a:lvl3pPr marL="64294" indent="-64294">
              <a:lnSpc>
                <a:spcPts val="120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dirty="0"/>
              <a:t>Click to edit Master text styles</a:t>
            </a:r>
          </a:p>
          <a:p>
            <a:pPr lvl="1"/>
            <a:r>
              <a:rPr lang="en-US" dirty="0"/>
              <a:t>Second level</a:t>
            </a:r>
          </a:p>
          <a:p>
            <a:pPr lvl="2"/>
            <a:r>
              <a:rPr lang="en-GB" dirty="0"/>
              <a:t>Third level</a:t>
            </a:r>
            <a:endParaRPr lang="en-US" dirty="0"/>
          </a:p>
        </p:txBody>
      </p:sp>
      <p:sp>
        <p:nvSpPr>
          <p:cNvPr id="17" name="Rectangle 16"/>
          <p:cNvSpPr/>
          <p:nvPr userDrawn="1"/>
        </p:nvSpPr>
        <p:spPr>
          <a:xfrm>
            <a:off x="3290737" y="2001867"/>
            <a:ext cx="2602800" cy="3510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18" name="Rectangle 17"/>
          <p:cNvSpPr/>
          <p:nvPr userDrawn="1"/>
        </p:nvSpPr>
        <p:spPr>
          <a:xfrm>
            <a:off x="3290737" y="2347331"/>
            <a:ext cx="2602800" cy="16050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Text Placeholder 6"/>
          <p:cNvSpPr>
            <a:spLocks noGrp="1"/>
          </p:cNvSpPr>
          <p:nvPr>
            <p:ph type="body" sz="quarter" idx="12"/>
          </p:nvPr>
        </p:nvSpPr>
        <p:spPr>
          <a:xfrm>
            <a:off x="3476247" y="2015964"/>
            <a:ext cx="2191109" cy="321469"/>
          </a:xfrm>
        </p:spPr>
        <p:txBody>
          <a:bodyPr anchor="ctr" anchorCtr="0"/>
          <a:lstStyle>
            <a:lvl1pPr algn="ctr">
              <a:lnSpc>
                <a:spcPts val="1575"/>
              </a:lnSpc>
              <a:defRPr sz="1500" b="1">
                <a:solidFill>
                  <a:srgbClr val="FFFFFF"/>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endParaRPr lang="en-US"/>
          </a:p>
        </p:txBody>
      </p:sp>
      <p:sp>
        <p:nvSpPr>
          <p:cNvPr id="20" name="Text Placeholder 8"/>
          <p:cNvSpPr>
            <a:spLocks noGrp="1"/>
          </p:cNvSpPr>
          <p:nvPr>
            <p:ph type="body" sz="quarter" idx="13"/>
          </p:nvPr>
        </p:nvSpPr>
        <p:spPr>
          <a:xfrm>
            <a:off x="3489048" y="2420249"/>
            <a:ext cx="2245969" cy="1164027"/>
          </a:xfrm>
        </p:spPr>
        <p:txBody>
          <a:bodyPr numCol="1" spcCol="0"/>
          <a:lstStyle>
            <a:lvl1pPr>
              <a:lnSpc>
                <a:spcPts val="1200"/>
              </a:lnSpc>
              <a:spcBef>
                <a:spcPts val="0"/>
              </a:spcBef>
              <a:spcAft>
                <a:spcPts val="0"/>
              </a:spcAft>
              <a:defRPr sz="900" b="0">
                <a:solidFill>
                  <a:srgbClr val="000000"/>
                </a:solidFill>
              </a:defRPr>
            </a:lvl1pPr>
            <a:lvl2pPr marL="0" indent="0">
              <a:lnSpc>
                <a:spcPts val="1200"/>
              </a:lnSpc>
              <a:spcBef>
                <a:spcPts val="0"/>
              </a:spcBef>
              <a:spcAft>
                <a:spcPts val="0"/>
              </a:spcAft>
              <a:buNone/>
              <a:defRPr sz="900" spc="0" baseline="0">
                <a:solidFill>
                  <a:srgbClr val="000000"/>
                </a:solidFill>
              </a:defRPr>
            </a:lvl2pPr>
            <a:lvl3pPr marL="64294" indent="-64294">
              <a:lnSpc>
                <a:spcPts val="120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a:p>
            <a:pPr lvl="1"/>
            <a:r>
              <a:rPr lang="en-US"/>
              <a:t>Second level</a:t>
            </a:r>
          </a:p>
          <a:p>
            <a:pPr lvl="2"/>
            <a:r>
              <a:rPr lang="en-GB"/>
              <a:t>Third level</a:t>
            </a:r>
            <a:endParaRPr lang="en-US"/>
          </a:p>
        </p:txBody>
      </p:sp>
      <p:sp>
        <p:nvSpPr>
          <p:cNvPr id="21" name="Rectangle 20"/>
          <p:cNvSpPr/>
          <p:nvPr userDrawn="1"/>
        </p:nvSpPr>
        <p:spPr>
          <a:xfrm>
            <a:off x="6073450" y="2001867"/>
            <a:ext cx="2602800" cy="351000"/>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22" name="Rectangle 21"/>
          <p:cNvSpPr/>
          <p:nvPr userDrawn="1"/>
        </p:nvSpPr>
        <p:spPr>
          <a:xfrm>
            <a:off x="6073450" y="2347331"/>
            <a:ext cx="2602800" cy="16050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Text Placeholder 6"/>
          <p:cNvSpPr>
            <a:spLocks noGrp="1"/>
          </p:cNvSpPr>
          <p:nvPr>
            <p:ph type="body" sz="quarter" idx="14"/>
          </p:nvPr>
        </p:nvSpPr>
        <p:spPr>
          <a:xfrm>
            <a:off x="6258960" y="2015964"/>
            <a:ext cx="2191109" cy="321469"/>
          </a:xfrm>
        </p:spPr>
        <p:txBody>
          <a:bodyPr anchor="ctr" anchorCtr="0"/>
          <a:lstStyle>
            <a:lvl1pPr algn="ctr">
              <a:lnSpc>
                <a:spcPts val="1575"/>
              </a:lnSpc>
              <a:defRPr sz="1500" b="1">
                <a:solidFill>
                  <a:srgbClr val="FFFFFF"/>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endParaRPr lang="en-US"/>
          </a:p>
        </p:txBody>
      </p:sp>
      <p:sp>
        <p:nvSpPr>
          <p:cNvPr id="24" name="Text Placeholder 8"/>
          <p:cNvSpPr>
            <a:spLocks noGrp="1"/>
          </p:cNvSpPr>
          <p:nvPr>
            <p:ph type="body" sz="quarter" idx="15"/>
          </p:nvPr>
        </p:nvSpPr>
        <p:spPr>
          <a:xfrm>
            <a:off x="6271761" y="2420249"/>
            <a:ext cx="2245969" cy="1164027"/>
          </a:xfrm>
        </p:spPr>
        <p:txBody>
          <a:bodyPr numCol="1" spcCol="0"/>
          <a:lstStyle>
            <a:lvl1pPr>
              <a:lnSpc>
                <a:spcPts val="1200"/>
              </a:lnSpc>
              <a:spcBef>
                <a:spcPts val="0"/>
              </a:spcBef>
              <a:spcAft>
                <a:spcPts val="0"/>
              </a:spcAft>
              <a:defRPr sz="900" b="0">
                <a:solidFill>
                  <a:srgbClr val="000000"/>
                </a:solidFill>
              </a:defRPr>
            </a:lvl1pPr>
            <a:lvl2pPr marL="0" indent="0">
              <a:lnSpc>
                <a:spcPts val="1200"/>
              </a:lnSpc>
              <a:spcBef>
                <a:spcPts val="0"/>
              </a:spcBef>
              <a:spcAft>
                <a:spcPts val="0"/>
              </a:spcAft>
              <a:buNone/>
              <a:defRPr sz="900" spc="0" baseline="0">
                <a:solidFill>
                  <a:srgbClr val="000000"/>
                </a:solidFill>
              </a:defRPr>
            </a:lvl2pPr>
            <a:lvl3pPr marL="64294" indent="-64294">
              <a:lnSpc>
                <a:spcPts val="120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a:p>
            <a:pPr lvl="1"/>
            <a:r>
              <a:rPr lang="en-US"/>
              <a:t>Second level</a:t>
            </a:r>
          </a:p>
          <a:p>
            <a:pPr lvl="2"/>
            <a:r>
              <a:rPr lang="en-GB"/>
              <a:t>Third level</a:t>
            </a:r>
            <a:endParaRPr lang="en-US"/>
          </a:p>
        </p:txBody>
      </p:sp>
      <p:sp>
        <p:nvSpPr>
          <p:cNvPr id="25" name="Text Placeholder 4"/>
          <p:cNvSpPr>
            <a:spLocks noGrp="1"/>
          </p:cNvSpPr>
          <p:nvPr>
            <p:ph type="body" sz="quarter" idx="16"/>
          </p:nvPr>
        </p:nvSpPr>
        <p:spPr>
          <a:xfrm>
            <a:off x="476279" y="1264444"/>
            <a:ext cx="8199806" cy="485775"/>
          </a:xfrm>
        </p:spPr>
        <p:txBody>
          <a:bodyPr/>
          <a:lstStyle>
            <a:lvl1pPr>
              <a:defRPr sz="1350">
                <a:solidFill>
                  <a:srgbClr val="000000"/>
                </a:solidFill>
              </a:defRPr>
            </a:lvl1pPr>
          </a:lstStyle>
          <a:p>
            <a:pPr lvl="0"/>
            <a:r>
              <a:rPr lang="en-US" dirty="0"/>
              <a:t>Click to edit Master text styles</a:t>
            </a:r>
          </a:p>
        </p:txBody>
      </p:sp>
      <p:sp>
        <p:nvSpPr>
          <p:cNvPr id="29"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26"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21950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ample Boxed Text with Image x3">
    <p:bg>
      <p:bgPr>
        <a:solidFill>
          <a:srgbClr val="FFFFFF"/>
        </a:solidFill>
        <a:effectLst/>
      </p:bgPr>
    </p:bg>
    <p:spTree>
      <p:nvGrpSpPr>
        <p:cNvPr id="1" name=""/>
        <p:cNvGrpSpPr/>
        <p:nvPr/>
      </p:nvGrpSpPr>
      <p:grpSpPr>
        <a:xfrm>
          <a:off x="0" y="0"/>
          <a:ext cx="0" cy="0"/>
          <a:chOff x="0" y="0"/>
          <a:chExt cx="0" cy="0"/>
        </a:xfrm>
      </p:grpSpPr>
      <p:sp>
        <p:nvSpPr>
          <p:cNvPr id="26" name="Rectangle 25"/>
          <p:cNvSpPr/>
          <p:nvPr userDrawn="1"/>
        </p:nvSpPr>
        <p:spPr>
          <a:xfrm>
            <a:off x="3282309" y="1858244"/>
            <a:ext cx="2584800" cy="128883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Rectangle 29"/>
          <p:cNvSpPr/>
          <p:nvPr userDrawn="1"/>
        </p:nvSpPr>
        <p:spPr>
          <a:xfrm>
            <a:off x="6084052" y="1858244"/>
            <a:ext cx="2584800" cy="128883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p:cNvSpPr/>
          <p:nvPr userDrawn="1"/>
        </p:nvSpPr>
        <p:spPr>
          <a:xfrm>
            <a:off x="480566" y="1858244"/>
            <a:ext cx="2584800" cy="128883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3"/>
          <p:cNvSpPr>
            <a:spLocks noGrp="1"/>
          </p:cNvSpPr>
          <p:nvPr>
            <p:ph type="title"/>
          </p:nvPr>
        </p:nvSpPr>
        <p:spPr>
          <a:xfrm>
            <a:off x="468351" y="313201"/>
            <a:ext cx="8200501" cy="708356"/>
          </a:xfrm>
        </p:spPr>
        <p:txBody>
          <a:bodyPr/>
          <a:lstStyle>
            <a:lvl1pPr>
              <a:defRPr sz="2700"/>
            </a:lvl1pPr>
          </a:lstStyle>
          <a:p>
            <a:r>
              <a:rPr lang="en-US" dirty="0"/>
              <a:t>Click to edit Master title style</a:t>
            </a:r>
          </a:p>
        </p:txBody>
      </p:sp>
      <p:sp>
        <p:nvSpPr>
          <p:cNvPr id="9" name="Text Placeholder 8"/>
          <p:cNvSpPr>
            <a:spLocks noGrp="1"/>
          </p:cNvSpPr>
          <p:nvPr>
            <p:ph type="body" sz="quarter" idx="11"/>
          </p:nvPr>
        </p:nvSpPr>
        <p:spPr>
          <a:xfrm>
            <a:off x="617732" y="2702688"/>
            <a:ext cx="2362200" cy="330095"/>
          </a:xfrm>
        </p:spPr>
        <p:txBody>
          <a:bodyPr numCol="1" spcCol="0" anchor="b" anchorCtr="0"/>
          <a:lstStyle>
            <a:lvl1pPr algn="ctr">
              <a:lnSpc>
                <a:spcPts val="1050"/>
              </a:lnSpc>
              <a:spcBef>
                <a:spcPts val="0"/>
              </a:spcBef>
              <a:spcAft>
                <a:spcPts val="0"/>
              </a:spcAft>
              <a:defRPr sz="1200" b="0">
                <a:solidFill>
                  <a:schemeClr val="tx1"/>
                </a:solidFill>
              </a:defRPr>
            </a:lvl1pPr>
            <a:lvl2pPr marL="0" indent="0">
              <a:lnSpc>
                <a:spcPts val="1050"/>
              </a:lnSpc>
              <a:spcBef>
                <a:spcPts val="0"/>
              </a:spcBef>
              <a:spcAft>
                <a:spcPts val="0"/>
              </a:spcAft>
              <a:buNone/>
              <a:defRPr sz="900" spc="0" baseline="0">
                <a:solidFill>
                  <a:srgbClr val="000000"/>
                </a:solidFill>
              </a:defRPr>
            </a:lvl2pPr>
            <a:lvl3pPr marL="64294" indent="-64294">
              <a:lnSpc>
                <a:spcPts val="105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p:txBody>
      </p:sp>
      <p:sp>
        <p:nvSpPr>
          <p:cNvPr id="25" name="Text Placeholder 4"/>
          <p:cNvSpPr>
            <a:spLocks noGrp="1"/>
          </p:cNvSpPr>
          <p:nvPr>
            <p:ph type="body" sz="quarter" idx="16"/>
          </p:nvPr>
        </p:nvSpPr>
        <p:spPr>
          <a:xfrm>
            <a:off x="476280" y="1264444"/>
            <a:ext cx="8192573" cy="485775"/>
          </a:xfrm>
        </p:spPr>
        <p:txBody>
          <a:bodyPr/>
          <a:lstStyle>
            <a:lvl1pPr>
              <a:defRPr sz="1350">
                <a:solidFill>
                  <a:srgbClr val="000000"/>
                </a:solidFill>
              </a:defRPr>
            </a:lvl1pPr>
          </a:lstStyle>
          <a:p>
            <a:pPr lvl="0"/>
            <a:r>
              <a:rPr lang="en-US" dirty="0"/>
              <a:t>Click to edit Master text styles</a:t>
            </a:r>
          </a:p>
        </p:txBody>
      </p:sp>
      <p:sp>
        <p:nvSpPr>
          <p:cNvPr id="16" name="Picture Placeholder 5"/>
          <p:cNvSpPr>
            <a:spLocks noGrp="1"/>
          </p:cNvSpPr>
          <p:nvPr>
            <p:ph type="pic" sz="quarter" idx="17" hasCustomPrompt="1"/>
          </p:nvPr>
        </p:nvSpPr>
        <p:spPr>
          <a:xfrm>
            <a:off x="480566" y="3125651"/>
            <a:ext cx="2584800" cy="1314450"/>
          </a:xfrm>
          <a:solidFill>
            <a:srgbClr val="BBBBBB"/>
          </a:solidFill>
        </p:spPr>
        <p:txBody>
          <a:bodyPr tIns="1152000"/>
          <a:lstStyle>
            <a:lvl1pPr algn="ctr">
              <a:defRPr sz="750" b="0"/>
            </a:lvl1pPr>
          </a:lstStyle>
          <a:p>
            <a:r>
              <a:rPr lang="en-GB"/>
              <a:t>insert photographic image</a:t>
            </a:r>
            <a:endParaRPr lang="en-US" dirty="0"/>
          </a:p>
        </p:txBody>
      </p:sp>
      <p:sp>
        <p:nvSpPr>
          <p:cNvPr id="27" name="Text Placeholder 8"/>
          <p:cNvSpPr>
            <a:spLocks noGrp="1"/>
          </p:cNvSpPr>
          <p:nvPr>
            <p:ph type="body" sz="quarter" idx="18"/>
          </p:nvPr>
        </p:nvSpPr>
        <p:spPr>
          <a:xfrm>
            <a:off x="3419475" y="2702688"/>
            <a:ext cx="2362200" cy="330095"/>
          </a:xfrm>
        </p:spPr>
        <p:txBody>
          <a:bodyPr numCol="1" spcCol="0" anchor="b" anchorCtr="0"/>
          <a:lstStyle>
            <a:lvl1pPr algn="ctr">
              <a:lnSpc>
                <a:spcPts val="1050"/>
              </a:lnSpc>
              <a:spcBef>
                <a:spcPts val="0"/>
              </a:spcBef>
              <a:spcAft>
                <a:spcPts val="0"/>
              </a:spcAft>
              <a:defRPr sz="1200" b="0">
                <a:solidFill>
                  <a:schemeClr val="tx1"/>
                </a:solidFill>
              </a:defRPr>
            </a:lvl1pPr>
            <a:lvl2pPr marL="0" indent="0">
              <a:lnSpc>
                <a:spcPts val="1050"/>
              </a:lnSpc>
              <a:spcBef>
                <a:spcPts val="0"/>
              </a:spcBef>
              <a:spcAft>
                <a:spcPts val="0"/>
              </a:spcAft>
              <a:buNone/>
              <a:defRPr sz="900" spc="0" baseline="0">
                <a:solidFill>
                  <a:srgbClr val="000000"/>
                </a:solidFill>
              </a:defRPr>
            </a:lvl2pPr>
            <a:lvl3pPr marL="64294" indent="-64294">
              <a:lnSpc>
                <a:spcPts val="105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p:txBody>
      </p:sp>
      <p:sp>
        <p:nvSpPr>
          <p:cNvPr id="28" name="Picture Placeholder 5"/>
          <p:cNvSpPr>
            <a:spLocks noGrp="1"/>
          </p:cNvSpPr>
          <p:nvPr>
            <p:ph type="pic" sz="quarter" idx="19" hasCustomPrompt="1"/>
          </p:nvPr>
        </p:nvSpPr>
        <p:spPr>
          <a:xfrm>
            <a:off x="3282309" y="3125651"/>
            <a:ext cx="2584800" cy="1314450"/>
          </a:xfrm>
          <a:solidFill>
            <a:srgbClr val="BBBBBB"/>
          </a:solidFill>
        </p:spPr>
        <p:txBody>
          <a:bodyPr tIns="1152000"/>
          <a:lstStyle>
            <a:lvl1pPr algn="ctr">
              <a:defRPr sz="750" b="0"/>
            </a:lvl1pPr>
          </a:lstStyle>
          <a:p>
            <a:r>
              <a:rPr lang="en-GB"/>
              <a:t>insert photographic image</a:t>
            </a:r>
            <a:endParaRPr lang="en-US" dirty="0"/>
          </a:p>
        </p:txBody>
      </p:sp>
      <p:sp>
        <p:nvSpPr>
          <p:cNvPr id="31" name="Text Placeholder 8"/>
          <p:cNvSpPr>
            <a:spLocks noGrp="1"/>
          </p:cNvSpPr>
          <p:nvPr>
            <p:ph type="body" sz="quarter" idx="20"/>
          </p:nvPr>
        </p:nvSpPr>
        <p:spPr>
          <a:xfrm>
            <a:off x="6221218" y="2702688"/>
            <a:ext cx="2362200" cy="330095"/>
          </a:xfrm>
        </p:spPr>
        <p:txBody>
          <a:bodyPr numCol="1" spcCol="0" anchor="b" anchorCtr="0"/>
          <a:lstStyle>
            <a:lvl1pPr algn="ctr">
              <a:lnSpc>
                <a:spcPts val="1050"/>
              </a:lnSpc>
              <a:spcBef>
                <a:spcPts val="0"/>
              </a:spcBef>
              <a:spcAft>
                <a:spcPts val="0"/>
              </a:spcAft>
              <a:defRPr sz="1200" b="0">
                <a:solidFill>
                  <a:schemeClr val="tx1"/>
                </a:solidFill>
              </a:defRPr>
            </a:lvl1pPr>
            <a:lvl2pPr marL="0" indent="0">
              <a:lnSpc>
                <a:spcPts val="1050"/>
              </a:lnSpc>
              <a:spcBef>
                <a:spcPts val="0"/>
              </a:spcBef>
              <a:spcAft>
                <a:spcPts val="0"/>
              </a:spcAft>
              <a:buNone/>
              <a:defRPr sz="900" spc="0" baseline="0">
                <a:solidFill>
                  <a:srgbClr val="000000"/>
                </a:solidFill>
              </a:defRPr>
            </a:lvl2pPr>
            <a:lvl3pPr marL="64294" indent="-64294">
              <a:lnSpc>
                <a:spcPts val="105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p:txBody>
      </p:sp>
      <p:sp>
        <p:nvSpPr>
          <p:cNvPr id="32" name="Picture Placeholder 5"/>
          <p:cNvSpPr>
            <a:spLocks noGrp="1"/>
          </p:cNvSpPr>
          <p:nvPr>
            <p:ph type="pic" sz="quarter" idx="21" hasCustomPrompt="1"/>
          </p:nvPr>
        </p:nvSpPr>
        <p:spPr>
          <a:xfrm>
            <a:off x="6084052" y="3125651"/>
            <a:ext cx="2584800" cy="1314450"/>
          </a:xfrm>
          <a:solidFill>
            <a:srgbClr val="BBBBBB"/>
          </a:solidFill>
        </p:spPr>
        <p:txBody>
          <a:bodyPr tIns="1152000"/>
          <a:lstStyle>
            <a:lvl1pPr algn="ctr">
              <a:defRPr sz="750" b="0"/>
            </a:lvl1pPr>
          </a:lstStyle>
          <a:p>
            <a:r>
              <a:rPr lang="en-GB"/>
              <a:t>insert photographic image</a:t>
            </a:r>
            <a:endParaRPr lang="en-US" dirty="0"/>
          </a:p>
        </p:txBody>
      </p:sp>
      <p:sp>
        <p:nvSpPr>
          <p:cNvPr id="19"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18"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
        <p:nvSpPr>
          <p:cNvPr id="20" name="Text Placeholder 2"/>
          <p:cNvSpPr>
            <a:spLocks noGrp="1"/>
          </p:cNvSpPr>
          <p:nvPr>
            <p:ph type="body" sz="quarter" idx="22"/>
          </p:nvPr>
        </p:nvSpPr>
        <p:spPr>
          <a:xfrm>
            <a:off x="617733" y="1916140"/>
            <a:ext cx="2362199" cy="862433"/>
          </a:xfrm>
        </p:spPr>
        <p:txBody>
          <a:bodyPr anchor="ctr"/>
          <a:lstStyle>
            <a:lvl1pPr algn="ctr">
              <a:lnSpc>
                <a:spcPct val="100000"/>
              </a:lnSpc>
              <a:defRPr sz="5475" b="1">
                <a:solidFill>
                  <a:schemeClr val="tx2"/>
                </a:solidFill>
              </a:defRPr>
            </a:lvl1pPr>
          </a:lstStyle>
          <a:p>
            <a:pPr lvl="0"/>
            <a:r>
              <a:rPr lang="en-US" dirty="0"/>
              <a:t>Click</a:t>
            </a:r>
          </a:p>
        </p:txBody>
      </p:sp>
      <p:sp>
        <p:nvSpPr>
          <p:cNvPr id="21" name="Text Placeholder 2"/>
          <p:cNvSpPr>
            <a:spLocks noGrp="1"/>
          </p:cNvSpPr>
          <p:nvPr>
            <p:ph type="body" sz="quarter" idx="23"/>
          </p:nvPr>
        </p:nvSpPr>
        <p:spPr>
          <a:xfrm>
            <a:off x="3419476" y="1916560"/>
            <a:ext cx="2362199" cy="862433"/>
          </a:xfrm>
        </p:spPr>
        <p:txBody>
          <a:bodyPr anchor="ctr"/>
          <a:lstStyle>
            <a:lvl1pPr algn="ctr">
              <a:lnSpc>
                <a:spcPct val="100000"/>
              </a:lnSpc>
              <a:defRPr sz="5475" b="1">
                <a:solidFill>
                  <a:srgbClr val="03873A"/>
                </a:solidFill>
              </a:defRPr>
            </a:lvl1pPr>
          </a:lstStyle>
          <a:p>
            <a:pPr lvl="0"/>
            <a:r>
              <a:rPr lang="en-US" dirty="0"/>
              <a:t>Click</a:t>
            </a:r>
          </a:p>
        </p:txBody>
      </p:sp>
      <p:sp>
        <p:nvSpPr>
          <p:cNvPr id="22" name="Text Placeholder 2"/>
          <p:cNvSpPr>
            <a:spLocks noGrp="1"/>
          </p:cNvSpPr>
          <p:nvPr>
            <p:ph type="body" sz="quarter" idx="24"/>
          </p:nvPr>
        </p:nvSpPr>
        <p:spPr>
          <a:xfrm>
            <a:off x="6211582" y="1916140"/>
            <a:ext cx="2362199" cy="862433"/>
          </a:xfrm>
        </p:spPr>
        <p:txBody>
          <a:bodyPr anchor="ctr"/>
          <a:lstStyle>
            <a:lvl1pPr algn="ctr">
              <a:lnSpc>
                <a:spcPct val="100000"/>
              </a:lnSpc>
              <a:defRPr sz="5475" b="1">
                <a:solidFill>
                  <a:schemeClr val="bg2"/>
                </a:solidFill>
              </a:defRPr>
            </a:lvl1pPr>
          </a:lstStyle>
          <a:p>
            <a:pPr lvl="0"/>
            <a:r>
              <a:rPr lang="en-US" dirty="0"/>
              <a:t>Click</a:t>
            </a:r>
          </a:p>
        </p:txBody>
      </p:sp>
    </p:spTree>
    <p:extLst>
      <p:ext uri="{BB962C8B-B14F-4D97-AF65-F5344CB8AC3E}">
        <p14:creationId xmlns:p14="http://schemas.microsoft.com/office/powerpoint/2010/main" val="261853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1"/>
            <a:ext cx="8208169" cy="822656"/>
          </a:xfrm>
        </p:spPr>
        <p:txBody>
          <a:bodyPr/>
          <a:lstStyle>
            <a:lvl1pPr>
              <a:defRPr sz="2700"/>
            </a:lvl1pPr>
          </a:lstStyle>
          <a:p>
            <a:r>
              <a:rPr lang="en-US"/>
              <a:t>Click to edit Master title style</a:t>
            </a:r>
            <a:endParaRPr lang="en-GB"/>
          </a:p>
        </p:txBody>
      </p:sp>
      <p:sp>
        <p:nvSpPr>
          <p:cNvPr id="5" name="Text Placeholder 4"/>
          <p:cNvSpPr>
            <a:spLocks noGrp="1"/>
          </p:cNvSpPr>
          <p:nvPr>
            <p:ph type="body" sz="quarter" idx="10"/>
          </p:nvPr>
        </p:nvSpPr>
        <p:spPr>
          <a:xfrm>
            <a:off x="467917" y="1278732"/>
            <a:ext cx="6666077" cy="2378869"/>
          </a:xfrm>
        </p:spPr>
        <p:txBody>
          <a:bodyPr/>
          <a:lstStyle>
            <a:lvl1pPr>
              <a:defRPr sz="1350">
                <a:solidFill>
                  <a:srgbClr val="000000"/>
                </a:solidFill>
              </a:defRPr>
            </a:lvl1pPr>
            <a:lvl2pPr>
              <a:defRPr sz="1350">
                <a:solidFill>
                  <a:srgbClr val="000000"/>
                </a:solidFill>
              </a:defRPr>
            </a:lvl2pPr>
            <a:lvl3pPr>
              <a:defRPr sz="1350">
                <a:solidFill>
                  <a:srgbClr val="000000"/>
                </a:solidFill>
              </a:defRPr>
            </a:lvl3pPr>
          </a:lstStyle>
          <a:p>
            <a:pPr lvl="0"/>
            <a:r>
              <a:rPr lang="en-US" dirty="0"/>
              <a:t>Click to edit Master text styles</a:t>
            </a:r>
          </a:p>
          <a:p>
            <a:pPr lvl="1"/>
            <a:r>
              <a:rPr lang="en-US" dirty="0"/>
              <a:t>Second level</a:t>
            </a:r>
          </a:p>
          <a:p>
            <a:pPr lvl="2"/>
            <a:r>
              <a:rPr lang="en-US" dirty="0"/>
              <a:t>Third level</a:t>
            </a:r>
          </a:p>
        </p:txBody>
      </p:sp>
      <p:sp>
        <p:nvSpPr>
          <p:cNvPr id="7"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6"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4706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umbere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0"/>
            <a:ext cx="8208169" cy="836944"/>
          </a:xfrm>
        </p:spPr>
        <p:txBody>
          <a:bodyPr/>
          <a:lstStyle>
            <a:lvl1pPr>
              <a:defRPr sz="2700"/>
            </a:lvl1pPr>
          </a:lstStyle>
          <a:p>
            <a:r>
              <a:rPr lang="en-US" dirty="0"/>
              <a:t>Click to edit Master title style</a:t>
            </a:r>
            <a:endParaRPr lang="en-GB" dirty="0"/>
          </a:p>
        </p:txBody>
      </p:sp>
      <p:sp>
        <p:nvSpPr>
          <p:cNvPr id="4" name="Text Placeholder 3"/>
          <p:cNvSpPr>
            <a:spLocks noGrp="1"/>
          </p:cNvSpPr>
          <p:nvPr>
            <p:ph type="body" sz="quarter" idx="10"/>
          </p:nvPr>
        </p:nvSpPr>
        <p:spPr>
          <a:xfrm>
            <a:off x="467916" y="1357313"/>
            <a:ext cx="6682804" cy="2836069"/>
          </a:xfrm>
        </p:spPr>
        <p:txBody>
          <a:bodyPr/>
          <a:lstStyle>
            <a:lvl1pPr marL="178594" indent="-178594">
              <a:spcBef>
                <a:spcPts val="851"/>
              </a:spcBef>
              <a:buFont typeface="+mj-lt"/>
              <a:buAutoNum type="arabicPeriod"/>
              <a:defRPr sz="1350" b="1">
                <a:solidFill>
                  <a:schemeClr val="tx2"/>
                </a:solidFill>
              </a:defRPr>
            </a:lvl1pPr>
            <a:lvl2pPr marL="321469" indent="-135731">
              <a:buFont typeface="Arial" panose="020B0604020202020204" pitchFamily="34" charset="0"/>
              <a:buChar char="‒"/>
              <a:defRPr sz="1350">
                <a:solidFill>
                  <a:srgbClr val="000000"/>
                </a:solidFill>
              </a:defRPr>
            </a:lvl2pPr>
            <a:lvl3pPr marL="471488" indent="-157163">
              <a:defRPr sz="1350">
                <a:solidFill>
                  <a:srgbClr val="000000"/>
                </a:solidFill>
              </a:defRPr>
            </a:lvl3pPr>
          </a:lstStyle>
          <a:p>
            <a:pPr lvl="0"/>
            <a:r>
              <a:rPr lang="en-US" dirty="0"/>
              <a:t>Click to edit Master text styles</a:t>
            </a:r>
          </a:p>
          <a:p>
            <a:pPr lvl="1"/>
            <a:r>
              <a:rPr lang="en-US" dirty="0"/>
              <a:t>Second level</a:t>
            </a:r>
          </a:p>
          <a:p>
            <a:pPr lvl="2"/>
            <a:r>
              <a:rPr lang="en-US" dirty="0"/>
              <a:t>Third level</a:t>
            </a:r>
          </a:p>
        </p:txBody>
      </p:sp>
      <p:sp>
        <p:nvSpPr>
          <p:cNvPr id="7"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6"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34820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fographic x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0"/>
            <a:ext cx="8208169" cy="772650"/>
          </a:xfrm>
        </p:spPr>
        <p:txBody>
          <a:bodyPr/>
          <a:lstStyle>
            <a:lvl1pPr>
              <a:defRPr sz="2700"/>
            </a:lvl1pPr>
          </a:lstStyle>
          <a:p>
            <a:r>
              <a:rPr lang="en-US"/>
              <a:t>Click to edit Master title style</a:t>
            </a:r>
            <a:endParaRPr lang="en-GB"/>
          </a:p>
        </p:txBody>
      </p:sp>
      <p:sp>
        <p:nvSpPr>
          <p:cNvPr id="5" name="Picture Placeholder 4"/>
          <p:cNvSpPr>
            <a:spLocks noGrp="1"/>
          </p:cNvSpPr>
          <p:nvPr>
            <p:ph type="pic" sz="quarter" idx="10" hasCustomPrompt="1"/>
          </p:nvPr>
        </p:nvSpPr>
        <p:spPr>
          <a:xfrm>
            <a:off x="836614" y="1885951"/>
            <a:ext cx="1984375" cy="989410"/>
          </a:xfrm>
          <a:solidFill>
            <a:srgbClr val="BBBBBB"/>
          </a:solidFill>
        </p:spPr>
        <p:txBody>
          <a:bodyPr tIns="648000" anchor="ctr" anchorCtr="0"/>
          <a:lstStyle>
            <a:lvl1pPr algn="ctr">
              <a:lnSpc>
                <a:spcPts val="900"/>
              </a:lnSpc>
              <a:defRPr sz="788">
                <a:solidFill>
                  <a:schemeClr val="bg2"/>
                </a:solidFill>
              </a:defRPr>
            </a:lvl1pPr>
          </a:lstStyle>
          <a:p>
            <a:r>
              <a:rPr lang="en-GB"/>
              <a:t>Insert infographic or photographic image</a:t>
            </a:r>
            <a:endParaRPr lang="en-US"/>
          </a:p>
        </p:txBody>
      </p:sp>
      <p:sp>
        <p:nvSpPr>
          <p:cNvPr id="11" name="Text Placeholder 10"/>
          <p:cNvSpPr>
            <a:spLocks noGrp="1"/>
          </p:cNvSpPr>
          <p:nvPr>
            <p:ph type="body" sz="quarter" idx="11"/>
          </p:nvPr>
        </p:nvSpPr>
        <p:spPr>
          <a:xfrm>
            <a:off x="830264" y="3319463"/>
            <a:ext cx="1990725" cy="734616"/>
          </a:xfrm>
        </p:spPr>
        <p:txBody>
          <a:bodyPr/>
          <a:lstStyle>
            <a:lvl1pPr algn="ctr">
              <a:lnSpc>
                <a:spcPts val="1275"/>
              </a:lnSpc>
              <a:spcAft>
                <a:spcPts val="600"/>
              </a:spcAft>
              <a:defRPr sz="1125" b="1">
                <a:solidFill>
                  <a:schemeClr val="bg2"/>
                </a:solidFill>
              </a:defRPr>
            </a:lvl1pPr>
            <a:lvl2pPr marL="0" indent="0" algn="ctr">
              <a:lnSpc>
                <a:spcPts val="825"/>
              </a:lnSpc>
              <a:buNone/>
              <a:defRPr sz="750" i="0">
                <a:solidFill>
                  <a:schemeClr val="tx1"/>
                </a:solidFill>
              </a:defRPr>
            </a:lvl2pPr>
          </a:lstStyle>
          <a:p>
            <a:pPr lvl="0"/>
            <a:r>
              <a:rPr lang="en-US" dirty="0"/>
              <a:t>Click to edit Master text styles</a:t>
            </a:r>
          </a:p>
          <a:p>
            <a:pPr lvl="1"/>
            <a:r>
              <a:rPr lang="en-US" dirty="0"/>
              <a:t>Second level</a:t>
            </a:r>
          </a:p>
        </p:txBody>
      </p:sp>
      <p:sp>
        <p:nvSpPr>
          <p:cNvPr id="13" name="Text Placeholder 12"/>
          <p:cNvSpPr>
            <a:spLocks noGrp="1"/>
          </p:cNvSpPr>
          <p:nvPr>
            <p:ph type="body" sz="quarter" idx="12"/>
          </p:nvPr>
        </p:nvSpPr>
        <p:spPr>
          <a:xfrm>
            <a:off x="836614" y="2943694"/>
            <a:ext cx="1984375" cy="313856"/>
          </a:xfrm>
        </p:spPr>
        <p:txBody>
          <a:bodyPr/>
          <a:lstStyle>
            <a:lvl1pPr algn="ctr">
              <a:lnSpc>
                <a:spcPts val="3000"/>
              </a:lnSpc>
              <a:defRPr sz="2550" b="1">
                <a:solidFill>
                  <a:schemeClr val="bg2"/>
                </a:solidFill>
                <a:latin typeface="+mn-lt"/>
              </a:defRPr>
            </a:lvl1pPr>
          </a:lstStyle>
          <a:p>
            <a:pPr lvl="0"/>
            <a:r>
              <a:rPr lang="en-US" dirty="0"/>
              <a:t>Click</a:t>
            </a:r>
          </a:p>
        </p:txBody>
      </p:sp>
      <p:sp>
        <p:nvSpPr>
          <p:cNvPr id="18" name="Text Placeholder 12"/>
          <p:cNvSpPr>
            <a:spLocks noGrp="1"/>
          </p:cNvSpPr>
          <p:nvPr>
            <p:ph type="body" sz="quarter" idx="15"/>
          </p:nvPr>
        </p:nvSpPr>
        <p:spPr>
          <a:xfrm>
            <a:off x="3538800" y="2943694"/>
            <a:ext cx="1984375" cy="313856"/>
          </a:xfrm>
        </p:spPr>
        <p:txBody>
          <a:bodyPr/>
          <a:lstStyle>
            <a:lvl1pPr algn="ctr">
              <a:lnSpc>
                <a:spcPts val="3000"/>
              </a:lnSpc>
              <a:defRPr sz="2550" b="1">
                <a:solidFill>
                  <a:schemeClr val="tx2"/>
                </a:solidFill>
                <a:latin typeface="+mn-lt"/>
              </a:defRPr>
            </a:lvl1pPr>
          </a:lstStyle>
          <a:p>
            <a:pPr lvl="0"/>
            <a:r>
              <a:rPr lang="en-US" dirty="0"/>
              <a:t>Click</a:t>
            </a:r>
          </a:p>
        </p:txBody>
      </p:sp>
      <p:sp>
        <p:nvSpPr>
          <p:cNvPr id="22" name="Text Placeholder 12"/>
          <p:cNvSpPr>
            <a:spLocks noGrp="1"/>
          </p:cNvSpPr>
          <p:nvPr>
            <p:ph type="body" sz="quarter" idx="18"/>
          </p:nvPr>
        </p:nvSpPr>
        <p:spPr>
          <a:xfrm>
            <a:off x="6275103" y="2943696"/>
            <a:ext cx="1984375" cy="306712"/>
          </a:xfrm>
        </p:spPr>
        <p:txBody>
          <a:bodyPr/>
          <a:lstStyle>
            <a:lvl1pPr algn="ctr">
              <a:lnSpc>
                <a:spcPts val="3000"/>
              </a:lnSpc>
              <a:defRPr sz="2550" b="1">
                <a:solidFill>
                  <a:srgbClr val="03873A"/>
                </a:solidFill>
                <a:latin typeface="+mn-lt"/>
              </a:defRPr>
            </a:lvl1pPr>
          </a:lstStyle>
          <a:p>
            <a:pPr lvl="0"/>
            <a:r>
              <a:rPr lang="en-US" dirty="0"/>
              <a:t>Click</a:t>
            </a:r>
          </a:p>
        </p:txBody>
      </p:sp>
      <p:sp>
        <p:nvSpPr>
          <p:cNvPr id="23" name="Text Placeholder 10"/>
          <p:cNvSpPr>
            <a:spLocks noGrp="1"/>
          </p:cNvSpPr>
          <p:nvPr>
            <p:ph type="body" sz="quarter" idx="19"/>
          </p:nvPr>
        </p:nvSpPr>
        <p:spPr>
          <a:xfrm>
            <a:off x="3541172" y="3319463"/>
            <a:ext cx="1990725" cy="734616"/>
          </a:xfrm>
        </p:spPr>
        <p:txBody>
          <a:bodyPr/>
          <a:lstStyle>
            <a:lvl1pPr algn="ctr">
              <a:lnSpc>
                <a:spcPts val="1275"/>
              </a:lnSpc>
              <a:spcAft>
                <a:spcPts val="600"/>
              </a:spcAft>
              <a:defRPr sz="1125" b="1">
                <a:solidFill>
                  <a:schemeClr val="tx2"/>
                </a:solidFill>
              </a:defRPr>
            </a:lvl1pPr>
            <a:lvl2pPr marL="0" indent="0" algn="ctr">
              <a:lnSpc>
                <a:spcPts val="825"/>
              </a:lnSpc>
              <a:buNone/>
              <a:defRPr sz="750" i="0">
                <a:solidFill>
                  <a:schemeClr val="tx1"/>
                </a:solidFill>
              </a:defRPr>
            </a:lvl2pPr>
          </a:lstStyle>
          <a:p>
            <a:pPr lvl="0"/>
            <a:r>
              <a:rPr lang="en-US" dirty="0"/>
              <a:t>Click to edit Master text styles</a:t>
            </a:r>
          </a:p>
          <a:p>
            <a:pPr lvl="1"/>
            <a:r>
              <a:rPr lang="en-US" dirty="0"/>
              <a:t>Second level</a:t>
            </a:r>
          </a:p>
        </p:txBody>
      </p:sp>
      <p:sp>
        <p:nvSpPr>
          <p:cNvPr id="24" name="Text Placeholder 10"/>
          <p:cNvSpPr>
            <a:spLocks noGrp="1"/>
          </p:cNvSpPr>
          <p:nvPr>
            <p:ph type="body" sz="quarter" idx="20"/>
          </p:nvPr>
        </p:nvSpPr>
        <p:spPr>
          <a:xfrm>
            <a:off x="6282049" y="3319463"/>
            <a:ext cx="1990725" cy="734616"/>
          </a:xfrm>
        </p:spPr>
        <p:txBody>
          <a:bodyPr/>
          <a:lstStyle>
            <a:lvl1pPr algn="ctr">
              <a:lnSpc>
                <a:spcPts val="1275"/>
              </a:lnSpc>
              <a:spcAft>
                <a:spcPts val="600"/>
              </a:spcAft>
              <a:defRPr sz="1125" b="1">
                <a:solidFill>
                  <a:srgbClr val="03873A"/>
                </a:solidFill>
              </a:defRPr>
            </a:lvl1pPr>
            <a:lvl2pPr marL="0" indent="0" algn="ctr">
              <a:lnSpc>
                <a:spcPts val="825"/>
              </a:lnSpc>
              <a:buNone/>
              <a:defRPr sz="750" i="0">
                <a:solidFill>
                  <a:schemeClr val="tx1"/>
                </a:solidFill>
              </a:defRPr>
            </a:lvl2pPr>
          </a:lstStyle>
          <a:p>
            <a:pPr lvl="0"/>
            <a:r>
              <a:rPr lang="en-US" dirty="0"/>
              <a:t>Click to edit Master text styles</a:t>
            </a:r>
          </a:p>
          <a:p>
            <a:pPr lvl="1"/>
            <a:r>
              <a:rPr lang="en-US" dirty="0"/>
              <a:t>Second level</a:t>
            </a:r>
          </a:p>
        </p:txBody>
      </p:sp>
      <p:sp>
        <p:nvSpPr>
          <p:cNvPr id="26" name="Text Placeholder 10"/>
          <p:cNvSpPr>
            <a:spLocks noGrp="1"/>
          </p:cNvSpPr>
          <p:nvPr>
            <p:ph type="body" sz="quarter" idx="21"/>
          </p:nvPr>
        </p:nvSpPr>
        <p:spPr>
          <a:xfrm>
            <a:off x="5267325" y="4629151"/>
            <a:ext cx="3396997" cy="171449"/>
          </a:xfrm>
        </p:spPr>
        <p:txBody>
          <a:bodyPr/>
          <a:lstStyle>
            <a:lvl1pPr algn="r">
              <a:lnSpc>
                <a:spcPts val="675"/>
              </a:lnSpc>
              <a:spcAft>
                <a:spcPts val="0"/>
              </a:spcAft>
              <a:defRPr sz="450">
                <a:solidFill>
                  <a:schemeClr val="bg2"/>
                </a:solidFill>
              </a:defRPr>
            </a:lvl1pPr>
          </a:lstStyle>
          <a:p>
            <a:pPr lvl="0"/>
            <a:r>
              <a:rPr lang="en-US"/>
              <a:t>Click to edit Master text styles</a:t>
            </a:r>
          </a:p>
        </p:txBody>
      </p:sp>
      <p:sp>
        <p:nvSpPr>
          <p:cNvPr id="17" name="Picture Placeholder 4"/>
          <p:cNvSpPr>
            <a:spLocks noGrp="1"/>
          </p:cNvSpPr>
          <p:nvPr>
            <p:ph type="pic" sz="quarter" idx="22" hasCustomPrompt="1"/>
          </p:nvPr>
        </p:nvSpPr>
        <p:spPr>
          <a:xfrm>
            <a:off x="3537611" y="1885951"/>
            <a:ext cx="1984375" cy="989410"/>
          </a:xfrm>
          <a:solidFill>
            <a:srgbClr val="BBBBBB"/>
          </a:solidFill>
        </p:spPr>
        <p:txBody>
          <a:bodyPr tIns="648000" anchor="ctr" anchorCtr="0"/>
          <a:lstStyle>
            <a:lvl1pPr algn="ctr">
              <a:lnSpc>
                <a:spcPts val="900"/>
              </a:lnSpc>
              <a:defRPr sz="788">
                <a:solidFill>
                  <a:schemeClr val="bg2"/>
                </a:solidFill>
              </a:defRPr>
            </a:lvl1pPr>
          </a:lstStyle>
          <a:p>
            <a:r>
              <a:rPr lang="en-GB"/>
              <a:t>Insert infographic or photographic image</a:t>
            </a:r>
            <a:endParaRPr lang="en-US"/>
          </a:p>
        </p:txBody>
      </p:sp>
      <p:sp>
        <p:nvSpPr>
          <p:cNvPr id="21" name="Picture Placeholder 4"/>
          <p:cNvSpPr>
            <a:spLocks noGrp="1"/>
          </p:cNvSpPr>
          <p:nvPr>
            <p:ph type="pic" sz="quarter" idx="23" hasCustomPrompt="1"/>
          </p:nvPr>
        </p:nvSpPr>
        <p:spPr>
          <a:xfrm>
            <a:off x="6280811" y="1885951"/>
            <a:ext cx="1984375" cy="989410"/>
          </a:xfrm>
          <a:solidFill>
            <a:srgbClr val="BBBBBB"/>
          </a:solidFill>
        </p:spPr>
        <p:txBody>
          <a:bodyPr tIns="648000" anchor="ctr" anchorCtr="0"/>
          <a:lstStyle>
            <a:lvl1pPr algn="ctr">
              <a:lnSpc>
                <a:spcPts val="900"/>
              </a:lnSpc>
              <a:defRPr sz="788">
                <a:solidFill>
                  <a:schemeClr val="bg2"/>
                </a:solidFill>
              </a:defRPr>
            </a:lvl1pPr>
          </a:lstStyle>
          <a:p>
            <a:r>
              <a:rPr lang="en-GB"/>
              <a:t>Insert infographic or photographic image</a:t>
            </a:r>
            <a:endParaRPr lang="en-US"/>
          </a:p>
        </p:txBody>
      </p:sp>
      <p:cxnSp>
        <p:nvCxnSpPr>
          <p:cNvPr id="15" name="Straight Connector 14"/>
          <p:cNvCxnSpPr/>
          <p:nvPr userDrawn="1"/>
        </p:nvCxnSpPr>
        <p:spPr>
          <a:xfrm>
            <a:off x="466495" y="4593431"/>
            <a:ext cx="8208000"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20"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283845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tx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4"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tx2"/>
                </a:solidFill>
              </a:defRPr>
            </a:lvl1pPr>
          </a:lstStyle>
          <a:p>
            <a:r>
              <a:rPr lang="en-GB"/>
              <a:t>Presentation Title Arial Bold 7 pt</a:t>
            </a:r>
            <a:endParaRPr lang="en-GB" dirty="0"/>
          </a:p>
        </p:txBody>
      </p:sp>
    </p:spTree>
    <p:extLst>
      <p:ext uri="{BB962C8B-B14F-4D97-AF65-F5344CB8AC3E}">
        <p14:creationId xmlns:p14="http://schemas.microsoft.com/office/powerpoint/2010/main" val="31266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0"/>
            <a:ext cx="8208169" cy="580838"/>
          </a:xfrm>
        </p:spPr>
        <p:txBody>
          <a:bodyPr/>
          <a:lstStyle>
            <a:lvl1pPr>
              <a:defRPr sz="2700"/>
            </a:lvl1pPr>
          </a:lstStyle>
          <a:p>
            <a:r>
              <a:rPr lang="en-US" dirty="0"/>
              <a:t>Click to edit Master title style</a:t>
            </a:r>
            <a:endParaRPr lang="en-GB" dirty="0"/>
          </a:p>
        </p:txBody>
      </p:sp>
      <p:sp>
        <p:nvSpPr>
          <p:cNvPr id="4"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6"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92520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ubheading">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0"/>
            <a:ext cx="8208169" cy="580838"/>
          </a:xfrm>
        </p:spPr>
        <p:txBody>
          <a:bodyPr/>
          <a:lstStyle>
            <a:lvl1pPr>
              <a:defRPr sz="2700"/>
            </a:lvl1pPr>
          </a:lstStyle>
          <a:p>
            <a:r>
              <a:rPr lang="en-US"/>
              <a:t>Click to edit Master title style</a:t>
            </a:r>
            <a:endParaRPr lang="en-GB"/>
          </a:p>
        </p:txBody>
      </p:sp>
      <p:sp>
        <p:nvSpPr>
          <p:cNvPr id="5" name="Text Placeholder 4"/>
          <p:cNvSpPr>
            <a:spLocks noGrp="1"/>
          </p:cNvSpPr>
          <p:nvPr>
            <p:ph type="body" sz="quarter" idx="10"/>
          </p:nvPr>
        </p:nvSpPr>
        <p:spPr>
          <a:xfrm>
            <a:off x="467917" y="1264444"/>
            <a:ext cx="4767581" cy="485775"/>
          </a:xfrm>
        </p:spPr>
        <p:txBody>
          <a:bodyPr/>
          <a:lstStyle>
            <a:lvl1pPr>
              <a:defRPr sz="1350">
                <a:solidFill>
                  <a:srgbClr val="000000"/>
                </a:solidFill>
              </a:defRPr>
            </a:lvl1pPr>
          </a:lstStyle>
          <a:p>
            <a:pPr lvl="0"/>
            <a:r>
              <a:rPr lang="en-US" dirty="0"/>
              <a:t>Click to edit Master text styles</a:t>
            </a:r>
          </a:p>
        </p:txBody>
      </p:sp>
      <p:sp>
        <p:nvSpPr>
          <p:cNvPr id="6"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8"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239778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More to Learn">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t="5771" b="5310"/>
          <a:stretch/>
        </p:blipFill>
        <p:spPr>
          <a:xfrm>
            <a:off x="1831012" y="0"/>
            <a:ext cx="5661900" cy="5143500"/>
          </a:xfrm>
          <a:prstGeom prst="rect">
            <a:avLst/>
          </a:prstGeom>
        </p:spPr>
      </p:pic>
      <p:sp>
        <p:nvSpPr>
          <p:cNvPr id="2" name="Title 1"/>
          <p:cNvSpPr>
            <a:spLocks noGrp="1"/>
          </p:cNvSpPr>
          <p:nvPr>
            <p:ph type="ctrTitle"/>
          </p:nvPr>
        </p:nvSpPr>
        <p:spPr>
          <a:xfrm>
            <a:off x="2333624" y="2046650"/>
            <a:ext cx="4656675" cy="739413"/>
          </a:xfrm>
        </p:spPr>
        <p:txBody>
          <a:bodyPr anchor="b" anchorCtr="0"/>
          <a:lstStyle>
            <a:lvl1pPr algn="ctr">
              <a:lnSpc>
                <a:spcPts val="3000"/>
              </a:lnSpc>
              <a:defRPr sz="2700" i="0">
                <a:solidFill>
                  <a:schemeClr val="tx2"/>
                </a:solidFill>
                <a:latin typeface="+mj-lt"/>
              </a:defRPr>
            </a:lvl1pPr>
          </a:lstStyle>
          <a:p>
            <a:r>
              <a:rPr lang="en-US"/>
              <a:t>Click to edit Master title style</a:t>
            </a:r>
            <a:endParaRPr lang="en-GB"/>
          </a:p>
        </p:txBody>
      </p:sp>
      <p:sp>
        <p:nvSpPr>
          <p:cNvPr id="7" name="Text Placeholder 6"/>
          <p:cNvSpPr>
            <a:spLocks noGrp="1"/>
          </p:cNvSpPr>
          <p:nvPr>
            <p:ph type="body" sz="quarter" idx="10"/>
          </p:nvPr>
        </p:nvSpPr>
        <p:spPr>
          <a:xfrm>
            <a:off x="2343150" y="2871788"/>
            <a:ext cx="4743450" cy="478631"/>
          </a:xfrm>
        </p:spPr>
        <p:txBody>
          <a:bodyPr/>
          <a:lstStyle>
            <a:lvl1pPr algn="ctr">
              <a:lnSpc>
                <a:spcPts val="1575"/>
              </a:lnSpc>
              <a:defRPr sz="1350">
                <a:solidFill>
                  <a:schemeClr val="tx1"/>
                </a:solidFill>
              </a:defRPr>
            </a:lvl1pPr>
            <a:lvl2pPr marL="0" indent="0" algn="ctr">
              <a:lnSpc>
                <a:spcPts val="1575"/>
              </a:lnSpc>
              <a:buNone/>
              <a:defRPr sz="1350" b="1">
                <a:solidFill>
                  <a:schemeClr val="tx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0358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Final Slide Option1">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24884" y="2669191"/>
            <a:ext cx="2535179" cy="162306"/>
          </a:xfrm>
          <a:prstGeom prst="rect">
            <a:avLst/>
          </a:prstGeom>
        </p:spPr>
      </p:pic>
    </p:spTree>
    <p:extLst>
      <p:ext uri="{BB962C8B-B14F-4D97-AF65-F5344CB8AC3E}">
        <p14:creationId xmlns:p14="http://schemas.microsoft.com/office/powerpoint/2010/main" val="221987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Final Slide Option2">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24883" y="2669191"/>
            <a:ext cx="2535179" cy="162306"/>
          </a:xfrm>
          <a:prstGeom prst="rect">
            <a:avLst/>
          </a:prstGeom>
        </p:spPr>
      </p:pic>
    </p:spTree>
    <p:extLst>
      <p:ext uri="{BB962C8B-B14F-4D97-AF65-F5344CB8AC3E}">
        <p14:creationId xmlns:p14="http://schemas.microsoft.com/office/powerpoint/2010/main" val="394599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Final Slide Option3">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24884" y="2669191"/>
            <a:ext cx="2535179" cy="162306"/>
          </a:xfrm>
          <a:prstGeom prst="rect">
            <a:avLst/>
          </a:prstGeom>
        </p:spPr>
      </p:pic>
    </p:spTree>
    <p:extLst>
      <p:ext uri="{BB962C8B-B14F-4D97-AF65-F5344CB8AC3E}">
        <p14:creationId xmlns:p14="http://schemas.microsoft.com/office/powerpoint/2010/main" val="279219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le Slide Option1">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375" y="307468"/>
            <a:ext cx="860409" cy="607898"/>
          </a:xfrm>
          <a:prstGeom prst="rect">
            <a:avLst/>
          </a:prstGeom>
        </p:spPr>
      </p:pic>
      <p:sp>
        <p:nvSpPr>
          <p:cNvPr id="2" name="Title 1"/>
          <p:cNvSpPr>
            <a:spLocks noGrp="1"/>
          </p:cNvSpPr>
          <p:nvPr>
            <p:ph type="ctrTitle"/>
          </p:nvPr>
        </p:nvSpPr>
        <p:spPr>
          <a:xfrm>
            <a:off x="472765" y="1260048"/>
            <a:ext cx="3683000" cy="1683177"/>
          </a:xfrm>
        </p:spPr>
        <p:txBody>
          <a:bodyPr anchor="t" anchorCtr="0"/>
          <a:lstStyle>
            <a:lvl1pPr algn="l">
              <a:lnSpc>
                <a:spcPts val="3150"/>
              </a:lnSpc>
              <a:defRPr sz="2850" spc="15" baseline="0">
                <a:solidFill>
                  <a:schemeClr val="bg1"/>
                </a:solidFill>
                <a:latin typeface="+mj-lt"/>
              </a:defRPr>
            </a:lvl1pPr>
          </a:lstStyle>
          <a:p>
            <a:r>
              <a:rPr lang="en-US" dirty="0"/>
              <a:t>Click to edit Master title style</a:t>
            </a:r>
            <a:endParaRPr lang="en-GB" dirty="0"/>
          </a:p>
        </p:txBody>
      </p:sp>
      <p:sp>
        <p:nvSpPr>
          <p:cNvPr id="3" name="Subtitle 2"/>
          <p:cNvSpPr>
            <a:spLocks noGrp="1"/>
          </p:cNvSpPr>
          <p:nvPr>
            <p:ph type="subTitle" idx="1"/>
          </p:nvPr>
        </p:nvSpPr>
        <p:spPr>
          <a:xfrm>
            <a:off x="472765" y="3043237"/>
            <a:ext cx="3397250" cy="1100138"/>
          </a:xfrm>
        </p:spPr>
        <p:txBody>
          <a:bodyPr/>
          <a:lstStyle>
            <a:lvl1pPr marL="0" indent="0" algn="l">
              <a:lnSpc>
                <a:spcPts val="1800"/>
              </a:lnSpc>
              <a:spcAft>
                <a:spcPts val="0"/>
              </a:spcAft>
              <a:buNone/>
              <a:defRPr sz="1350" b="0" i="0">
                <a:solidFill>
                  <a:srgbClr val="FFFFFF"/>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endParaRPr lang="en-GB" dirty="0"/>
          </a:p>
        </p:txBody>
      </p:sp>
      <p:sp>
        <p:nvSpPr>
          <p:cNvPr id="14" name="Text Placeholder 13"/>
          <p:cNvSpPr>
            <a:spLocks noGrp="1"/>
          </p:cNvSpPr>
          <p:nvPr>
            <p:ph type="body" sz="quarter" idx="10"/>
          </p:nvPr>
        </p:nvSpPr>
        <p:spPr>
          <a:xfrm>
            <a:off x="472765" y="4699397"/>
            <a:ext cx="3962400" cy="214313"/>
          </a:xfrm>
        </p:spPr>
        <p:txBody>
          <a:bodyPr/>
          <a:lstStyle>
            <a:lvl1pPr>
              <a:lnSpc>
                <a:spcPts val="1650"/>
              </a:lnSpc>
              <a:spcAft>
                <a:spcPts val="0"/>
              </a:spcAft>
              <a:defRPr sz="1350" b="0" i="0">
                <a:solidFill>
                  <a:srgbClr val="FFFFFF"/>
                </a:solidFill>
                <a:latin typeface="+mn-lt"/>
              </a:defRPr>
            </a:lvl1pPr>
          </a:lstStyle>
          <a:p>
            <a:pPr lvl="0"/>
            <a:r>
              <a:rPr lang="en-US"/>
              <a:t>Click to edit Master text styles</a:t>
            </a:r>
          </a:p>
        </p:txBody>
      </p:sp>
      <p:sp>
        <p:nvSpPr>
          <p:cNvPr id="9" name="Picture Placeholder 6"/>
          <p:cNvSpPr>
            <a:spLocks noGrp="1"/>
          </p:cNvSpPr>
          <p:nvPr>
            <p:ph type="pic" sz="quarter" idx="12" hasCustomPrompt="1"/>
          </p:nvPr>
        </p:nvSpPr>
        <p:spPr>
          <a:xfrm>
            <a:off x="4581524" y="0"/>
            <a:ext cx="4562475" cy="5143500"/>
          </a:xfrm>
          <a:solidFill>
            <a:srgbClr val="BBBBBB"/>
          </a:solidFill>
        </p:spPr>
        <p:txBody>
          <a:bodyPr tIns="2592000"/>
          <a:lstStyle>
            <a:lvl1pPr algn="ctr">
              <a:defRPr sz="825"/>
            </a:lvl1pPr>
          </a:lstStyle>
          <a:p>
            <a:r>
              <a:rPr lang="en-GB"/>
              <a:t>Insert photographic image</a:t>
            </a:r>
            <a:endParaRPr lang="en-US" dirty="0"/>
          </a:p>
        </p:txBody>
      </p:sp>
      <p:sp>
        <p:nvSpPr>
          <p:cNvPr id="8"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1" name="Straight Connector 10"/>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89219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Option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2765" y="1260901"/>
            <a:ext cx="3733800" cy="1547446"/>
          </a:xfrm>
        </p:spPr>
        <p:txBody>
          <a:bodyPr anchor="t" anchorCtr="0"/>
          <a:lstStyle>
            <a:lvl1pPr algn="l">
              <a:lnSpc>
                <a:spcPts val="3150"/>
              </a:lnSpc>
              <a:defRPr sz="2850" spc="15" baseline="0">
                <a:solidFill>
                  <a:schemeClr val="bg2"/>
                </a:solidFill>
                <a:latin typeface="+mj-lt"/>
              </a:defRPr>
            </a:lvl1pPr>
          </a:lstStyle>
          <a:p>
            <a:r>
              <a:rPr lang="en-US"/>
              <a:t>Click to edit Master title style</a:t>
            </a:r>
            <a:endParaRPr lang="en-GB"/>
          </a:p>
        </p:txBody>
      </p:sp>
      <p:sp>
        <p:nvSpPr>
          <p:cNvPr id="3" name="Subtitle 2"/>
          <p:cNvSpPr>
            <a:spLocks noGrp="1"/>
          </p:cNvSpPr>
          <p:nvPr>
            <p:ph type="subTitle" idx="1"/>
          </p:nvPr>
        </p:nvSpPr>
        <p:spPr>
          <a:xfrm>
            <a:off x="471491" y="3042901"/>
            <a:ext cx="3444109" cy="848093"/>
          </a:xfrm>
        </p:spPr>
        <p:txBody>
          <a:bodyPr/>
          <a:lstStyle>
            <a:lvl1pPr marL="0" indent="0" algn="l">
              <a:lnSpc>
                <a:spcPts val="1800"/>
              </a:lnSpc>
              <a:spcAft>
                <a:spcPts val="0"/>
              </a:spcAft>
              <a:buNone/>
              <a:defRPr sz="1350" b="0" i="0">
                <a:solidFill>
                  <a:schemeClr val="bg2"/>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endParaRPr lang="en-GB" dirty="0"/>
          </a:p>
        </p:txBody>
      </p:sp>
      <p:sp>
        <p:nvSpPr>
          <p:cNvPr id="14" name="Text Placeholder 13"/>
          <p:cNvSpPr>
            <a:spLocks noGrp="1"/>
          </p:cNvSpPr>
          <p:nvPr>
            <p:ph type="body" sz="quarter" idx="10"/>
          </p:nvPr>
        </p:nvSpPr>
        <p:spPr>
          <a:xfrm>
            <a:off x="469613" y="4699397"/>
            <a:ext cx="3965553" cy="214313"/>
          </a:xfrm>
        </p:spPr>
        <p:txBody>
          <a:bodyPr/>
          <a:lstStyle>
            <a:lvl1pPr>
              <a:lnSpc>
                <a:spcPts val="1650"/>
              </a:lnSpc>
              <a:spcAft>
                <a:spcPts val="0"/>
              </a:spcAft>
              <a:defRPr sz="1350" b="0" i="0">
                <a:solidFill>
                  <a:schemeClr val="bg2"/>
                </a:solidFill>
                <a:latin typeface="+mn-lt"/>
              </a:defRPr>
            </a:lvl1pPr>
          </a:lstStyle>
          <a:p>
            <a:pPr lvl="0"/>
            <a:r>
              <a:rPr lang="en-US"/>
              <a:t>Click to edit Master text styles</a:t>
            </a:r>
          </a:p>
        </p:txBody>
      </p:sp>
      <p:sp>
        <p:nvSpPr>
          <p:cNvPr id="9" name="Picture Placeholder 6"/>
          <p:cNvSpPr>
            <a:spLocks noGrp="1"/>
          </p:cNvSpPr>
          <p:nvPr>
            <p:ph type="pic" sz="quarter" idx="12" hasCustomPrompt="1"/>
          </p:nvPr>
        </p:nvSpPr>
        <p:spPr>
          <a:xfrm>
            <a:off x="4581524" y="0"/>
            <a:ext cx="45624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375" y="306830"/>
            <a:ext cx="861300" cy="610200"/>
          </a:xfrm>
          <a:prstGeom prst="rect">
            <a:avLst/>
          </a:prstGeom>
        </p:spPr>
      </p:pic>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0" name="Straight Connector 9"/>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229063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image" Target="../media/image7.emf"/><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5/16/2022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16" y="313201"/>
            <a:ext cx="8208169" cy="67978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467916" y="1278731"/>
            <a:ext cx="8208169" cy="321388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endParaRPr lang="en-GB" dirty="0"/>
          </a:p>
        </p:txBody>
      </p:sp>
      <p:cxnSp>
        <p:nvCxnSpPr>
          <p:cNvPr id="5" name="Straight Connector 4"/>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4"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b="1">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8094841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ts val="3000"/>
        </a:lnSpc>
        <a:spcBef>
          <a:spcPct val="0"/>
        </a:spcBef>
        <a:buNone/>
        <a:defRPr sz="2700" b="1"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0"/>
        </a:spcAft>
        <a:buFont typeface="Arial" pitchFamily="34" charset="0"/>
        <a:buNone/>
        <a:defRPr sz="1350" b="0" i="0" kern="1200">
          <a:solidFill>
            <a:schemeClr val="tx1"/>
          </a:solidFill>
          <a:latin typeface="+mn-lt"/>
          <a:ea typeface="Lato Medium" panose="020F0502020204030203" pitchFamily="34" charset="0"/>
          <a:cs typeface="Lato Medium" panose="020F0502020204030203" pitchFamily="34" charset="0"/>
        </a:defRPr>
      </a:lvl1pPr>
      <a:lvl2pPr marL="135731" indent="-135731" algn="l" defTabSz="685800" rtl="0" eaLnBrk="1" latinLnBrk="0" hangingPunct="1">
        <a:lnSpc>
          <a:spcPts val="1650"/>
        </a:lnSpc>
        <a:spcBef>
          <a:spcPts val="0"/>
        </a:spcBef>
        <a:spcAft>
          <a:spcPts val="0"/>
        </a:spcAft>
        <a:buClr>
          <a:schemeClr val="bg2"/>
        </a:buClr>
        <a:buFont typeface="Arial" panose="020B0604020202020204" pitchFamily="34" charset="0"/>
        <a:buChar char="•"/>
        <a:defRPr sz="1350" b="0" i="0" kern="1200">
          <a:solidFill>
            <a:schemeClr val="tx1"/>
          </a:solidFill>
          <a:latin typeface="+mn-lt"/>
          <a:ea typeface="+mn-ea"/>
          <a:cs typeface="+mn-cs"/>
        </a:defRPr>
      </a:lvl2pPr>
      <a:lvl3pPr marL="264319" indent="-128588" algn="l" defTabSz="685800" rtl="0" eaLnBrk="1" latinLnBrk="0" hangingPunct="1">
        <a:lnSpc>
          <a:spcPts val="1650"/>
        </a:lnSpc>
        <a:spcBef>
          <a:spcPts val="0"/>
        </a:spcBef>
        <a:spcAft>
          <a:spcPts val="0"/>
        </a:spcAft>
        <a:buClr>
          <a:schemeClr val="accent4"/>
        </a:buClr>
        <a:buFont typeface="Arial" panose="020B0604020202020204" pitchFamily="34" charset="0"/>
        <a:buChar char="‒"/>
        <a:defRPr sz="1350" b="0" i="0" kern="1200">
          <a:solidFill>
            <a:schemeClr val="tx1"/>
          </a:solidFill>
          <a:latin typeface="+mn-lt"/>
          <a:ea typeface="+mn-ea"/>
          <a:cs typeface="+mn-cs"/>
        </a:defRPr>
      </a:lvl3pPr>
      <a:lvl4pPr marL="585788" indent="0" algn="l" defTabSz="685800" rtl="0" eaLnBrk="1" latinLnBrk="0" hangingPunct="1">
        <a:lnSpc>
          <a:spcPts val="1125"/>
        </a:lnSpc>
        <a:spcBef>
          <a:spcPts val="0"/>
        </a:spcBef>
        <a:spcAft>
          <a:spcPts val="638"/>
        </a:spcAft>
        <a:buClr>
          <a:schemeClr val="tx1"/>
        </a:buClr>
        <a:buFont typeface="Arial" pitchFamily="34" charset="0"/>
        <a:buNone/>
        <a:defRPr sz="900" kern="1200">
          <a:solidFill>
            <a:schemeClr val="bg2"/>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p15:clr>
            <a:srgbClr val="F26B43"/>
          </p15:clr>
        </p15:guide>
        <p15:guide id="2" pos="728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wiki.python.org/moin/BeginnersGuide/Overview"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hyperlink" Target="mailto:rich@quicloud.com"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blog.finxter.com/python-cheat-sheet/"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aws.amazon.com/sdk-for-python/"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aws.amazon.com/step-functions/"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rich-morrow/autom8d-deepdive" TargetMode="Externa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docs.aws.amazon.com/systems-manager/latest/userguide/systems-manager-automation.html"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mailto:me@email.com"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docs.aws.amazon.com/securityhub/latest/userguide/securityhub-standards-fsbp-controls.html"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aws.amazon.com/blogs/security/tag/aws-lambda/"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docs.aws.amazon.com/lambda/latest/dg/security-compliance.html" TargetMode="External"/><Relationship Id="rId2" Type="http://schemas.openxmlformats.org/officeDocument/2006/relationships/hyperlink" Target="https://aws.amazon.com/financial-services/security-compliance/compliance-center/?country-compliance-center-cards.sort-by=item.additionalFields.headline&amp;country-compliance-center-cards.sort-order=asc&amp;awsf.country-compliance-center-master-filter=*all"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aws.amazon.com/blogs/devops/continuous-deployment-to-kubernetes-using-aws-codepipeline-aws-codecommit-aws-codebuild-amazon-ecr-and-aws-lambda/" TargetMode="External"/><Relationship Id="rId2" Type="http://schemas.openxmlformats.org/officeDocument/2006/relationships/hyperlink" Target="https://aws.amazon.com/blogs/compute/automated-cleanup-of-unused-images-in-amazon-ecr/" TargetMode="External"/><Relationship Id="rId1" Type="http://schemas.openxmlformats.org/officeDocument/2006/relationships/slideLayout" Target="../slideLayouts/slideLayout7.xml"/><Relationship Id="rId4" Type="http://schemas.openxmlformats.org/officeDocument/2006/relationships/hyperlink" Target="https://aws.amazon.com/blogs/iot/using-continuous-jobs-with-aws-iot-device-managemen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image" Target="../media/image44.png"/><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svg"/><Relationship Id="rId9" Type="http://schemas.openxmlformats.org/officeDocument/2006/relationships/image" Target="../media/image50.svg"/></Relationships>
</file>

<file path=ppt/slides/_rels/slide34.xml.rels><?xml version="1.0" encoding="UTF-8" standalone="yes"?>
<Relationships xmlns="http://schemas.openxmlformats.org/package/2006/relationships"><Relationship Id="rId2" Type="http://schemas.openxmlformats.org/officeDocument/2006/relationships/hyperlink" Target="https://awspolicygen.s3.us-east-1.amazonaws.com/policygen.html"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0.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s://docs.aws.amazon.com/cognito/latest/developerguide/getting-credentials.html" TargetMode="External"/><Relationship Id="rId2" Type="http://schemas.openxmlformats.org/officeDocument/2006/relationships/hyperlink" Target="https://docs.aws.amazon.com/IAM/latest/UserGuide/id_roles_providers_enable-console-saml.html" TargetMode="External"/><Relationship Id="rId1" Type="http://schemas.openxmlformats.org/officeDocument/2006/relationships/slideLayout" Target="../slideLayouts/slideLayout7.xml"/><Relationship Id="rId6" Type="http://schemas.openxmlformats.org/officeDocument/2006/relationships/hyperlink" Target="https://docs.aws.amazon.com/AmazonCloudFront/latest/DeveloperGuide/private-content-signed-urls.html" TargetMode="External"/><Relationship Id="rId5" Type="http://schemas.openxmlformats.org/officeDocument/2006/relationships/hyperlink" Target="https://docs.aws.amazon.com/AmazonS3/latest/userguide/ShareObjectPreSignedURL.html" TargetMode="External"/><Relationship Id="rId4" Type="http://schemas.openxmlformats.org/officeDocument/2006/relationships/hyperlink" Target="https://aws.amazon.com/blogs/security/how-to-use-trust-policies-with-iam-roles/"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docs.aws.amazon.com/kms/latest/developerguide/security-logging-monitoring.html" TargetMode="External"/><Relationship Id="rId3" Type="http://schemas.openxmlformats.org/officeDocument/2006/relationships/hyperlink" Target="https://docs.aws.amazon.com/AmazonS3/latest/userguide/LogFormat.html" TargetMode="External"/><Relationship Id="rId7" Type="http://schemas.openxmlformats.org/officeDocument/2006/relationships/hyperlink" Target="https://docs.aws.amazon.com/apigateway/latest/developerguide/set-up-logging.html" TargetMode="External"/><Relationship Id="rId2" Type="http://schemas.openxmlformats.org/officeDocument/2006/relationships/hyperlink" Target="https://docs.aws.amazon.com/awscloudtrail/latest/userguide/cloudtrail-log-file-examples.html" TargetMode="External"/><Relationship Id="rId1" Type="http://schemas.openxmlformats.org/officeDocument/2006/relationships/slideLayout" Target="../slideLayouts/slideLayout7.xml"/><Relationship Id="rId6" Type="http://schemas.openxmlformats.org/officeDocument/2006/relationships/hyperlink" Target="https://docs.aws.amazon.com/AmazonCloudFront/latest/DeveloperGuide/AccessLogs.html" TargetMode="External"/><Relationship Id="rId5" Type="http://schemas.openxmlformats.org/officeDocument/2006/relationships/hyperlink" Target="https://docs.aws.amazon.com/elasticloadbalancing/latest/network/load-balancer-access-logs.html" TargetMode="External"/><Relationship Id="rId4" Type="http://schemas.openxmlformats.org/officeDocument/2006/relationships/hyperlink" Target="https://docs.aws.amazon.com/elasticloadbalancing/latest/application/load-balancer-access-logs.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www.cve.org/" TargetMode="External"/><Relationship Id="rId2" Type="http://schemas.openxmlformats.org/officeDocument/2006/relationships/hyperlink" Target="https://owasp.org/www-project-top-ten/" TargetMode="Externa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hyperlink" Target="https://aws.amazon.com/firewall-manager/?nc2=type_a" TargetMode="External"/><Relationship Id="rId4" Type="http://schemas.openxmlformats.org/officeDocument/2006/relationships/hyperlink" Target="https://aws.amazon.com/marketplace/solutions/security/waf-managed-rule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aws.amazon.com/waf/features/"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docs.aws.amazon.com/config/latest/developerguide/conformance-packs.html"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aws.amazon.com/config/features/" TargetMode="External"/><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aws.amazon.com/guardduty/features/"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gif"/><Relationship Id="rId4" Type="http://schemas.openxmlformats.org/officeDocument/2006/relationships/image" Target="../media/image65.png"/><Relationship Id="rId9" Type="http://schemas.openxmlformats.org/officeDocument/2006/relationships/image" Target="../media/image70.png"/></Relationships>
</file>

<file path=ppt/slides/_rels/slide5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4.png"/><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gif"/><Relationship Id="rId4" Type="http://schemas.openxmlformats.org/officeDocument/2006/relationships/image" Target="../media/image65.png"/><Relationship Id="rId9" Type="http://schemas.openxmlformats.org/officeDocument/2006/relationships/image" Target="../media/image68.png"/></Relationships>
</file>

<file path=ppt/slides/_rels/slide5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4.png"/><Relationship Id="rId4" Type="http://schemas.openxmlformats.org/officeDocument/2006/relationships/image" Target="../media/image66.gif"/><Relationship Id="rId9" Type="http://schemas.openxmlformats.org/officeDocument/2006/relationships/image" Target="../media/image68.png"/></Relationships>
</file>

<file path=ppt/slides/_rels/slide5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4.png"/><Relationship Id="rId4" Type="http://schemas.openxmlformats.org/officeDocument/2006/relationships/image" Target="../media/image66.gif"/><Relationship Id="rId9" Type="http://schemas.openxmlformats.org/officeDocument/2006/relationships/image" Target="../media/image68.png"/></Relationships>
</file>

<file path=ppt/slides/_rels/slide5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4.png"/><Relationship Id="rId4" Type="http://schemas.openxmlformats.org/officeDocument/2006/relationships/image" Target="../media/image66.gif"/><Relationship Id="rId9" Type="http://schemas.openxmlformats.org/officeDocument/2006/relationships/image" Target="../media/image68.png"/></Relationships>
</file>

<file path=ppt/slides/_rels/slide5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4.png"/><Relationship Id="rId4" Type="http://schemas.openxmlformats.org/officeDocument/2006/relationships/image" Target="../media/image66.gif"/><Relationship Id="rId9" Type="http://schemas.openxmlformats.org/officeDocument/2006/relationships/image" Target="../media/image68.png"/></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docs.aws.amazon.com/organizations/latest/userguide/services-that-can-integrate-detective.html"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hyperlink" Target="https://aws.amazon.com/compliance/services-in-scope/"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aws.amazon.com/global-accelerator/?blogs-global-accelerator.sort-by=item.additionalFields.createdDate&amp;blogs-global-accelerator.sort-order=desc&amp;aws-global-accelerator-wn.sort-by=item.additionalFields.postDateTime&amp;aws-global-accelerator-wn.sort-order=desc" TargetMode="External"/><Relationship Id="rId2" Type="http://schemas.openxmlformats.org/officeDocument/2006/relationships/hyperlink" Target="https://aws.amazon.com/shield/features/" TargetMode="Externa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aws.amazon.com/macie/"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sv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hyperlink" Target="https://aws.amazon.com/inspector/?nc=sn&amp;loc=0"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3" Type="http://schemas.openxmlformats.org/officeDocument/2006/relationships/hyperlink" Target="https://aws.amazon.com/security-hub/"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aws.amazon.com/security-hub/features/?nc=sn&amp;loc=2" TargetMode="External"/><Relationship Id="rId5" Type="http://schemas.openxmlformats.org/officeDocument/2006/relationships/image" Target="../media/image86.png"/><Relationship Id="rId4" Type="http://schemas.openxmlformats.org/officeDocument/2006/relationships/hyperlink" Target="https://docs.aws.amazon.com/securityhub/latest/userguide/securityhub-standards-fsbp.html" TargetMode="External"/></Relationships>
</file>

<file path=ppt/slides/_rels/slide7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customXml" Target="../ink/ink2.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customXml" Target="../ink/ink1.xml"/><Relationship Id="rId4" Type="http://schemas.openxmlformats.org/officeDocument/2006/relationships/image" Target="../media/image87.png"/></Relationships>
</file>

<file path=ppt/slides/_rels/slide77.xml.rels><?xml version="1.0" encoding="UTF-8" standalone="yes"?>
<Relationships xmlns="http://schemas.openxmlformats.org/package/2006/relationships"><Relationship Id="rId8" Type="http://schemas.openxmlformats.org/officeDocument/2006/relationships/hyperlink" Target="https://aws.amazon.com/about-aws/whats-new/2022/01/aws-trusted-advisor-security-hub/" TargetMode="External"/><Relationship Id="rId3" Type="http://schemas.openxmlformats.org/officeDocument/2006/relationships/hyperlink" Target="https://aws.amazon.com/blogs/publicsector/automate-security-orchestration-in-aws-security-hub-with-trend-micro-cloud-one/" TargetMode="External"/><Relationship Id="rId7" Type="http://schemas.openxmlformats.org/officeDocument/2006/relationships/hyperlink" Target="https://docs.aws.amazon.com/inspector/latest/user/securityhub-integration.html" TargetMode="External"/><Relationship Id="rId2" Type="http://schemas.openxmlformats.org/officeDocument/2006/relationships/hyperlink" Target="https://aws.amazon.com/security-hub/" TargetMode="External"/><Relationship Id="rId1" Type="http://schemas.openxmlformats.org/officeDocument/2006/relationships/slideLayout" Target="../slideLayouts/slideLayout7.xml"/><Relationship Id="rId6" Type="http://schemas.openxmlformats.org/officeDocument/2006/relationships/hyperlink" Target="https://docs.aws.amazon.com/securityhub/latest/userguide/securityhub-standards-fsbp-controls.html#fsbp-cloudtrail-1" TargetMode="External"/><Relationship Id="rId5" Type="http://schemas.openxmlformats.org/officeDocument/2006/relationships/hyperlink" Target="https://docs.aws.amazon.com/IAM/latest/UserGuide/what-is-access-analyzer.html" TargetMode="External"/><Relationship Id="rId4" Type="http://schemas.openxmlformats.org/officeDocument/2006/relationships/hyperlink" Target="https://aws.amazon.com/solutions/implementations/aws-firewall-mgr-automations-for-aws-orgs/" TargetMode="External"/><Relationship Id="rId9" Type="http://schemas.openxmlformats.org/officeDocument/2006/relationships/hyperlink" Target="https://aws.amazon.com/solutions/implementations/aws-security-hub-automated-response-and-remediation/"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91.jpeg"/><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customXml" Target="../ink/ink10.xml"/><Relationship Id="rId26" Type="http://schemas.openxmlformats.org/officeDocument/2006/relationships/image" Target="../media/image104.png"/><Relationship Id="rId39" Type="http://schemas.openxmlformats.org/officeDocument/2006/relationships/image" Target="../media/image110.png"/><Relationship Id="rId21" Type="http://schemas.openxmlformats.org/officeDocument/2006/relationships/customXml" Target="../ink/ink12.xml"/><Relationship Id="rId34" Type="http://schemas.openxmlformats.org/officeDocument/2006/relationships/image" Target="../media/image108.png"/><Relationship Id="rId42" Type="http://schemas.openxmlformats.org/officeDocument/2006/relationships/customXml" Target="../ink/ink23.xml"/><Relationship Id="rId47" Type="http://schemas.openxmlformats.org/officeDocument/2006/relationships/customXml" Target="../ink/ink26.xml"/><Relationship Id="rId50" Type="http://schemas.openxmlformats.org/officeDocument/2006/relationships/image" Target="../media/image115.png"/><Relationship Id="rId55" Type="http://schemas.openxmlformats.org/officeDocument/2006/relationships/customXml" Target="../ink/ink30.xml"/><Relationship Id="rId63" Type="http://schemas.openxmlformats.org/officeDocument/2006/relationships/customXml" Target="../ink/ink34.xml"/><Relationship Id="rId68" Type="http://schemas.openxmlformats.org/officeDocument/2006/relationships/image" Target="../media/image124.png"/><Relationship Id="rId7" Type="http://schemas.openxmlformats.org/officeDocument/2006/relationships/image" Target="../media/image95.png"/><Relationship Id="rId71" Type="http://schemas.openxmlformats.org/officeDocument/2006/relationships/image" Target="../media/image93.png"/><Relationship Id="rId2" Type="http://schemas.openxmlformats.org/officeDocument/2006/relationships/notesSlide" Target="../notesSlides/notesSlide21.xml"/><Relationship Id="rId16" Type="http://schemas.openxmlformats.org/officeDocument/2006/relationships/customXml" Target="../ink/ink9.xml"/><Relationship Id="rId29" Type="http://schemas.openxmlformats.org/officeDocument/2006/relationships/customXml" Target="../ink/ink16.xml"/><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97.png"/><Relationship Id="rId24" Type="http://schemas.openxmlformats.org/officeDocument/2006/relationships/image" Target="../media/image103.png"/><Relationship Id="rId32" Type="http://schemas.openxmlformats.org/officeDocument/2006/relationships/image" Target="../media/image107.png"/><Relationship Id="rId37" Type="http://schemas.openxmlformats.org/officeDocument/2006/relationships/customXml" Target="../ink/ink20.xml"/><Relationship Id="rId40" Type="http://schemas.openxmlformats.org/officeDocument/2006/relationships/customXml" Target="../ink/ink22.xml"/><Relationship Id="rId45" Type="http://schemas.openxmlformats.org/officeDocument/2006/relationships/image" Target="../media/image113.png"/><Relationship Id="rId53" Type="http://schemas.openxmlformats.org/officeDocument/2006/relationships/customXml" Target="../ink/ink29.xml"/><Relationship Id="rId58" Type="http://schemas.openxmlformats.org/officeDocument/2006/relationships/image" Target="../media/image119.png"/><Relationship Id="rId66" Type="http://schemas.openxmlformats.org/officeDocument/2006/relationships/image" Target="../media/image123.png"/><Relationship Id="rId5" Type="http://schemas.openxmlformats.org/officeDocument/2006/relationships/image" Target="../media/image94.png"/><Relationship Id="rId15" Type="http://schemas.openxmlformats.org/officeDocument/2006/relationships/image" Target="../media/image99.png"/><Relationship Id="rId23" Type="http://schemas.openxmlformats.org/officeDocument/2006/relationships/customXml" Target="../ink/ink13.xml"/><Relationship Id="rId28" Type="http://schemas.openxmlformats.org/officeDocument/2006/relationships/image" Target="../media/image105.png"/><Relationship Id="rId36" Type="http://schemas.openxmlformats.org/officeDocument/2006/relationships/image" Target="../media/image109.png"/><Relationship Id="rId49" Type="http://schemas.openxmlformats.org/officeDocument/2006/relationships/customXml" Target="../ink/ink27.xml"/><Relationship Id="rId57" Type="http://schemas.openxmlformats.org/officeDocument/2006/relationships/customXml" Target="../ink/ink31.xml"/><Relationship Id="rId61" Type="http://schemas.openxmlformats.org/officeDocument/2006/relationships/customXml" Target="../ink/ink33.xml"/><Relationship Id="rId10" Type="http://schemas.openxmlformats.org/officeDocument/2006/relationships/customXml" Target="../ink/ink6.xml"/><Relationship Id="rId19" Type="http://schemas.openxmlformats.org/officeDocument/2006/relationships/customXml" Target="../ink/ink11.xml"/><Relationship Id="rId31" Type="http://schemas.openxmlformats.org/officeDocument/2006/relationships/customXml" Target="../ink/ink17.xml"/><Relationship Id="rId44" Type="http://schemas.openxmlformats.org/officeDocument/2006/relationships/customXml" Target="../ink/ink24.xml"/><Relationship Id="rId52" Type="http://schemas.openxmlformats.org/officeDocument/2006/relationships/image" Target="../media/image116.png"/><Relationship Id="rId60" Type="http://schemas.openxmlformats.org/officeDocument/2006/relationships/image" Target="../media/image120.png"/><Relationship Id="rId65" Type="http://schemas.openxmlformats.org/officeDocument/2006/relationships/customXml" Target="../ink/ink35.xml"/><Relationship Id="rId4" Type="http://schemas.openxmlformats.org/officeDocument/2006/relationships/customXml" Target="../ink/ink3.xml"/><Relationship Id="rId9" Type="http://schemas.openxmlformats.org/officeDocument/2006/relationships/image" Target="../media/image96.png"/><Relationship Id="rId14" Type="http://schemas.openxmlformats.org/officeDocument/2006/relationships/customXml" Target="../ink/ink8.xml"/><Relationship Id="rId22" Type="http://schemas.openxmlformats.org/officeDocument/2006/relationships/image" Target="../media/image102.png"/><Relationship Id="rId27" Type="http://schemas.openxmlformats.org/officeDocument/2006/relationships/customXml" Target="../ink/ink15.xml"/><Relationship Id="rId30" Type="http://schemas.openxmlformats.org/officeDocument/2006/relationships/image" Target="../media/image106.png"/><Relationship Id="rId35" Type="http://schemas.openxmlformats.org/officeDocument/2006/relationships/customXml" Target="../ink/ink19.xml"/><Relationship Id="rId43" Type="http://schemas.openxmlformats.org/officeDocument/2006/relationships/image" Target="../media/image112.png"/><Relationship Id="rId48" Type="http://schemas.openxmlformats.org/officeDocument/2006/relationships/image" Target="../media/image114.png"/><Relationship Id="rId56" Type="http://schemas.openxmlformats.org/officeDocument/2006/relationships/image" Target="../media/image118.png"/><Relationship Id="rId64" Type="http://schemas.openxmlformats.org/officeDocument/2006/relationships/image" Target="../media/image122.png"/><Relationship Id="rId69" Type="http://schemas.openxmlformats.org/officeDocument/2006/relationships/image" Target="../media/image40.png"/><Relationship Id="rId8" Type="http://schemas.openxmlformats.org/officeDocument/2006/relationships/customXml" Target="../ink/ink5.xml"/><Relationship Id="rId51" Type="http://schemas.openxmlformats.org/officeDocument/2006/relationships/customXml" Target="../ink/ink28.xml"/><Relationship Id="rId3" Type="http://schemas.openxmlformats.org/officeDocument/2006/relationships/image" Target="../media/image92.png"/><Relationship Id="rId12" Type="http://schemas.openxmlformats.org/officeDocument/2006/relationships/customXml" Target="../ink/ink7.xml"/><Relationship Id="rId17" Type="http://schemas.openxmlformats.org/officeDocument/2006/relationships/image" Target="../media/image100.png"/><Relationship Id="rId25" Type="http://schemas.openxmlformats.org/officeDocument/2006/relationships/customXml" Target="../ink/ink14.xml"/><Relationship Id="rId33" Type="http://schemas.openxmlformats.org/officeDocument/2006/relationships/customXml" Target="../ink/ink18.xml"/><Relationship Id="rId38" Type="http://schemas.openxmlformats.org/officeDocument/2006/relationships/customXml" Target="../ink/ink21.xml"/><Relationship Id="rId46" Type="http://schemas.openxmlformats.org/officeDocument/2006/relationships/customXml" Target="../ink/ink25.xml"/><Relationship Id="rId59" Type="http://schemas.openxmlformats.org/officeDocument/2006/relationships/customXml" Target="../ink/ink32.xml"/><Relationship Id="rId67" Type="http://schemas.openxmlformats.org/officeDocument/2006/relationships/customXml" Target="../ink/ink36.xml"/><Relationship Id="rId20" Type="http://schemas.openxmlformats.org/officeDocument/2006/relationships/image" Target="../media/image101.png"/><Relationship Id="rId41" Type="http://schemas.openxmlformats.org/officeDocument/2006/relationships/image" Target="../media/image111.png"/><Relationship Id="rId54" Type="http://schemas.openxmlformats.org/officeDocument/2006/relationships/image" Target="../media/image117.png"/><Relationship Id="rId62" Type="http://schemas.openxmlformats.org/officeDocument/2006/relationships/image" Target="../media/image121.png"/><Relationship Id="rId70" Type="http://schemas.openxmlformats.org/officeDocument/2006/relationships/image" Target="../media/image43.png"/></Relationships>
</file>

<file path=ppt/slides/_rels/slide89.xml.rels><?xml version="1.0" encoding="UTF-8" standalone="yes"?>
<Relationships xmlns="http://schemas.openxmlformats.org/package/2006/relationships"><Relationship Id="rId8" Type="http://schemas.openxmlformats.org/officeDocument/2006/relationships/customXml" Target="../ink/ink40.xml"/><Relationship Id="rId13" Type="http://schemas.openxmlformats.org/officeDocument/2006/relationships/customXml" Target="../ink/ink45.xml"/><Relationship Id="rId3" Type="http://schemas.openxmlformats.org/officeDocument/2006/relationships/image" Target="../media/image40.png"/><Relationship Id="rId7" Type="http://schemas.openxmlformats.org/officeDocument/2006/relationships/customXml" Target="../ink/ink39.xml"/><Relationship Id="rId12" Type="http://schemas.openxmlformats.org/officeDocument/2006/relationships/customXml" Target="../ink/ink44.xml"/><Relationship Id="rId17" Type="http://schemas.openxmlformats.org/officeDocument/2006/relationships/customXml" Target="../ink/ink49.xml"/><Relationship Id="rId2" Type="http://schemas.openxmlformats.org/officeDocument/2006/relationships/hyperlink" Target="https://aws.amazon.com/codecommit/" TargetMode="External"/><Relationship Id="rId16" Type="http://schemas.openxmlformats.org/officeDocument/2006/relationships/customXml" Target="../ink/ink48.xml"/><Relationship Id="rId1" Type="http://schemas.openxmlformats.org/officeDocument/2006/relationships/slideLayout" Target="../slideLayouts/slideLayout7.xml"/><Relationship Id="rId6" Type="http://schemas.openxmlformats.org/officeDocument/2006/relationships/customXml" Target="../ink/ink38.xml"/><Relationship Id="rId11" Type="http://schemas.openxmlformats.org/officeDocument/2006/relationships/customXml" Target="../ink/ink43.xml"/><Relationship Id="rId5" Type="http://schemas.openxmlformats.org/officeDocument/2006/relationships/image" Target="../media/image126.png"/><Relationship Id="rId15" Type="http://schemas.openxmlformats.org/officeDocument/2006/relationships/customXml" Target="../ink/ink47.xml"/><Relationship Id="rId10" Type="http://schemas.openxmlformats.org/officeDocument/2006/relationships/customXml" Target="../ink/ink42.xml"/><Relationship Id="rId4" Type="http://schemas.openxmlformats.org/officeDocument/2006/relationships/customXml" Target="../ink/ink37.xml"/><Relationship Id="rId9" Type="http://schemas.openxmlformats.org/officeDocument/2006/relationships/customXml" Target="../ink/ink41.xml"/><Relationship Id="rId14" Type="http://schemas.openxmlformats.org/officeDocument/2006/relationships/customXml" Target="../ink/ink46.xml"/></Relationships>
</file>

<file path=ppt/slides/_rels/slide9.xml.rels><?xml version="1.0" encoding="UTF-8" standalone="yes"?>
<Relationships xmlns="http://schemas.openxmlformats.org/package/2006/relationships"><Relationship Id="rId8" Type="http://schemas.openxmlformats.org/officeDocument/2006/relationships/hyperlink" Target="https://mikhail.io/serverless/coldstarts/aws/" TargetMode="External"/><Relationship Id="rId3" Type="http://schemas.openxmlformats.org/officeDocument/2006/relationships/hyperlink" Target="https://numpy.org/" TargetMode="External"/><Relationship Id="rId7" Type="http://schemas.openxmlformats.org/officeDocument/2006/relationships/hyperlink" Target="https://aws.amazon.com/codeguru/" TargetMode="External"/><Relationship Id="rId2" Type="http://schemas.openxmlformats.org/officeDocument/2006/relationships/hyperlink" Target="https://pandas.pydata.org/" TargetMode="External"/><Relationship Id="rId1" Type="http://schemas.openxmlformats.org/officeDocument/2006/relationships/slideLayout" Target="../slideLayouts/slideLayout7.xml"/><Relationship Id="rId6" Type="http://schemas.openxmlformats.org/officeDocument/2006/relationships/hyperlink" Target="https://aws.amazon.com/developer/language/python/" TargetMode="External"/><Relationship Id="rId5" Type="http://schemas.openxmlformats.org/officeDocument/2006/relationships/hyperlink" Target="https://medium.com/two-minute-tech/most-popular-computer-programming-languages-in-2022-23e0f523391" TargetMode="External"/><Relationship Id="rId10" Type="http://schemas.openxmlformats.org/officeDocument/2006/relationships/image" Target="../media/image28.png"/><Relationship Id="rId4" Type="http://schemas.openxmlformats.org/officeDocument/2006/relationships/hyperlink" Target="https://jupyter.org/" TargetMode="External"/><Relationship Id="rId9" Type="http://schemas.openxmlformats.org/officeDocument/2006/relationships/image" Target="../media/image27.png"/></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aws.amazon.com/codebuild/" TargetMode="Externa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aws.amazon.com/codedeploy/?nc=sn&amp;loc=0" TargetMode="Externa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hyperlink" Target="https://aws.amazon.com/cli/" TargetMode="External"/><Relationship Id="rId3" Type="http://schemas.openxmlformats.org/officeDocument/2006/relationships/image" Target="../media/image127.png"/><Relationship Id="rId7" Type="http://schemas.openxmlformats.org/officeDocument/2006/relationships/hyperlink" Target="https://aws.amazon.com/codestar/" TargetMode="External"/><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hyperlink" Target="https://aws.amazon.com/codepipeline/" TargetMode="External"/><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hyperlink" Target="https://aws.amazon.com/getting-started/tools-sdks/?nc2=type_a"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customXml" Target="../ink/ink57.xml"/><Relationship Id="rId26" Type="http://schemas.openxmlformats.org/officeDocument/2006/relationships/image" Target="../media/image104.png"/><Relationship Id="rId39" Type="http://schemas.openxmlformats.org/officeDocument/2006/relationships/image" Target="../media/image110.png"/><Relationship Id="rId21" Type="http://schemas.openxmlformats.org/officeDocument/2006/relationships/customXml" Target="../ink/ink59.xml"/><Relationship Id="rId34" Type="http://schemas.openxmlformats.org/officeDocument/2006/relationships/image" Target="../media/image108.png"/><Relationship Id="rId42" Type="http://schemas.openxmlformats.org/officeDocument/2006/relationships/customXml" Target="../ink/ink70.xml"/><Relationship Id="rId47" Type="http://schemas.openxmlformats.org/officeDocument/2006/relationships/customXml" Target="../ink/ink73.xml"/><Relationship Id="rId50" Type="http://schemas.openxmlformats.org/officeDocument/2006/relationships/image" Target="../media/image115.png"/><Relationship Id="rId55" Type="http://schemas.openxmlformats.org/officeDocument/2006/relationships/customXml" Target="../ink/ink77.xml"/><Relationship Id="rId63" Type="http://schemas.openxmlformats.org/officeDocument/2006/relationships/customXml" Target="../ink/ink81.xml"/><Relationship Id="rId68" Type="http://schemas.openxmlformats.org/officeDocument/2006/relationships/image" Target="../media/image124.png"/><Relationship Id="rId7" Type="http://schemas.openxmlformats.org/officeDocument/2006/relationships/image" Target="../media/image95.png"/><Relationship Id="rId71" Type="http://schemas.openxmlformats.org/officeDocument/2006/relationships/image" Target="../media/image93.png"/><Relationship Id="rId2" Type="http://schemas.openxmlformats.org/officeDocument/2006/relationships/notesSlide" Target="../notesSlides/notesSlide22.xml"/><Relationship Id="rId16" Type="http://schemas.openxmlformats.org/officeDocument/2006/relationships/customXml" Target="../ink/ink56.xml"/><Relationship Id="rId29" Type="http://schemas.openxmlformats.org/officeDocument/2006/relationships/customXml" Target="../ink/ink63.xml"/><Relationship Id="rId1" Type="http://schemas.openxmlformats.org/officeDocument/2006/relationships/slideLayout" Target="../slideLayouts/slideLayout7.xml"/><Relationship Id="rId6" Type="http://schemas.openxmlformats.org/officeDocument/2006/relationships/customXml" Target="../ink/ink51.xml"/><Relationship Id="rId11" Type="http://schemas.openxmlformats.org/officeDocument/2006/relationships/image" Target="../media/image97.png"/><Relationship Id="rId24" Type="http://schemas.openxmlformats.org/officeDocument/2006/relationships/image" Target="../media/image103.png"/><Relationship Id="rId32" Type="http://schemas.openxmlformats.org/officeDocument/2006/relationships/image" Target="../media/image107.png"/><Relationship Id="rId37" Type="http://schemas.openxmlformats.org/officeDocument/2006/relationships/customXml" Target="../ink/ink67.xml"/><Relationship Id="rId40" Type="http://schemas.openxmlformats.org/officeDocument/2006/relationships/customXml" Target="../ink/ink69.xml"/><Relationship Id="rId45" Type="http://schemas.openxmlformats.org/officeDocument/2006/relationships/image" Target="../media/image113.png"/><Relationship Id="rId53" Type="http://schemas.openxmlformats.org/officeDocument/2006/relationships/customXml" Target="../ink/ink76.xml"/><Relationship Id="rId58" Type="http://schemas.openxmlformats.org/officeDocument/2006/relationships/image" Target="../media/image119.png"/><Relationship Id="rId66" Type="http://schemas.openxmlformats.org/officeDocument/2006/relationships/image" Target="../media/image123.png"/><Relationship Id="rId5" Type="http://schemas.openxmlformats.org/officeDocument/2006/relationships/image" Target="../media/image94.png"/><Relationship Id="rId15" Type="http://schemas.openxmlformats.org/officeDocument/2006/relationships/image" Target="../media/image99.png"/><Relationship Id="rId23" Type="http://schemas.openxmlformats.org/officeDocument/2006/relationships/customXml" Target="../ink/ink60.xml"/><Relationship Id="rId28" Type="http://schemas.openxmlformats.org/officeDocument/2006/relationships/image" Target="../media/image105.png"/><Relationship Id="rId36" Type="http://schemas.openxmlformats.org/officeDocument/2006/relationships/image" Target="../media/image109.png"/><Relationship Id="rId49" Type="http://schemas.openxmlformats.org/officeDocument/2006/relationships/customXml" Target="../ink/ink74.xml"/><Relationship Id="rId57" Type="http://schemas.openxmlformats.org/officeDocument/2006/relationships/customXml" Target="../ink/ink78.xml"/><Relationship Id="rId61" Type="http://schemas.openxmlformats.org/officeDocument/2006/relationships/customXml" Target="../ink/ink80.xml"/><Relationship Id="rId10" Type="http://schemas.openxmlformats.org/officeDocument/2006/relationships/customXml" Target="../ink/ink53.xml"/><Relationship Id="rId19" Type="http://schemas.openxmlformats.org/officeDocument/2006/relationships/customXml" Target="../ink/ink58.xml"/><Relationship Id="rId31" Type="http://schemas.openxmlformats.org/officeDocument/2006/relationships/customXml" Target="../ink/ink64.xml"/><Relationship Id="rId44" Type="http://schemas.openxmlformats.org/officeDocument/2006/relationships/customXml" Target="../ink/ink71.xml"/><Relationship Id="rId52" Type="http://schemas.openxmlformats.org/officeDocument/2006/relationships/image" Target="../media/image116.png"/><Relationship Id="rId60" Type="http://schemas.openxmlformats.org/officeDocument/2006/relationships/image" Target="../media/image120.png"/><Relationship Id="rId65" Type="http://schemas.openxmlformats.org/officeDocument/2006/relationships/customXml" Target="../ink/ink82.xml"/><Relationship Id="rId4" Type="http://schemas.openxmlformats.org/officeDocument/2006/relationships/customXml" Target="../ink/ink50.xml"/><Relationship Id="rId9" Type="http://schemas.openxmlformats.org/officeDocument/2006/relationships/image" Target="../media/image96.png"/><Relationship Id="rId14" Type="http://schemas.openxmlformats.org/officeDocument/2006/relationships/customXml" Target="../ink/ink55.xml"/><Relationship Id="rId22" Type="http://schemas.openxmlformats.org/officeDocument/2006/relationships/image" Target="../media/image102.png"/><Relationship Id="rId27" Type="http://schemas.openxmlformats.org/officeDocument/2006/relationships/customXml" Target="../ink/ink62.xml"/><Relationship Id="rId30" Type="http://schemas.openxmlformats.org/officeDocument/2006/relationships/image" Target="../media/image106.png"/><Relationship Id="rId35" Type="http://schemas.openxmlformats.org/officeDocument/2006/relationships/customXml" Target="../ink/ink66.xml"/><Relationship Id="rId43" Type="http://schemas.openxmlformats.org/officeDocument/2006/relationships/image" Target="../media/image112.png"/><Relationship Id="rId48" Type="http://schemas.openxmlformats.org/officeDocument/2006/relationships/image" Target="../media/image114.png"/><Relationship Id="rId56" Type="http://schemas.openxmlformats.org/officeDocument/2006/relationships/image" Target="../media/image118.png"/><Relationship Id="rId64" Type="http://schemas.openxmlformats.org/officeDocument/2006/relationships/image" Target="../media/image122.png"/><Relationship Id="rId69" Type="http://schemas.openxmlformats.org/officeDocument/2006/relationships/image" Target="../media/image40.png"/><Relationship Id="rId8" Type="http://schemas.openxmlformats.org/officeDocument/2006/relationships/customXml" Target="../ink/ink52.xml"/><Relationship Id="rId51" Type="http://schemas.openxmlformats.org/officeDocument/2006/relationships/customXml" Target="../ink/ink75.xml"/><Relationship Id="rId3" Type="http://schemas.openxmlformats.org/officeDocument/2006/relationships/image" Target="../media/image92.png"/><Relationship Id="rId12" Type="http://schemas.openxmlformats.org/officeDocument/2006/relationships/customXml" Target="../ink/ink54.xml"/><Relationship Id="rId17" Type="http://schemas.openxmlformats.org/officeDocument/2006/relationships/image" Target="../media/image100.png"/><Relationship Id="rId25" Type="http://schemas.openxmlformats.org/officeDocument/2006/relationships/customXml" Target="../ink/ink61.xml"/><Relationship Id="rId33" Type="http://schemas.openxmlformats.org/officeDocument/2006/relationships/customXml" Target="../ink/ink65.xml"/><Relationship Id="rId38" Type="http://schemas.openxmlformats.org/officeDocument/2006/relationships/customXml" Target="../ink/ink68.xml"/><Relationship Id="rId46" Type="http://schemas.openxmlformats.org/officeDocument/2006/relationships/customXml" Target="../ink/ink72.xml"/><Relationship Id="rId59" Type="http://schemas.openxmlformats.org/officeDocument/2006/relationships/customXml" Target="../ink/ink79.xml"/><Relationship Id="rId67" Type="http://schemas.openxmlformats.org/officeDocument/2006/relationships/customXml" Target="../ink/ink83.xml"/><Relationship Id="rId20" Type="http://schemas.openxmlformats.org/officeDocument/2006/relationships/image" Target="../media/image101.png"/><Relationship Id="rId41" Type="http://schemas.openxmlformats.org/officeDocument/2006/relationships/image" Target="../media/image111.png"/><Relationship Id="rId54" Type="http://schemas.openxmlformats.org/officeDocument/2006/relationships/image" Target="../media/image117.png"/><Relationship Id="rId62" Type="http://schemas.openxmlformats.org/officeDocument/2006/relationships/image" Target="../media/image121.png"/><Relationship Id="rId70" Type="http://schemas.openxmlformats.org/officeDocument/2006/relationships/image" Target="../media/image43.png"/></Relationships>
</file>

<file path=ppt/slides/_rels/slide95.xml.rels><?xml version="1.0" encoding="UTF-8" standalone="yes"?>
<Relationships xmlns="http://schemas.openxmlformats.org/package/2006/relationships"><Relationship Id="rId8" Type="http://schemas.openxmlformats.org/officeDocument/2006/relationships/hyperlink" Target="https://docs.amazonaws.cn/en_us/AWSCloudFormation/latest/UserGuide/cfn-console-add-tags.html" TargetMode="External"/><Relationship Id="rId3" Type="http://schemas.openxmlformats.org/officeDocument/2006/relationships/hyperlink" Target="https://docs.aws.amazon.com/cloudformation-cli/latest/userguide/what-is-cloudformation-cli.html" TargetMode="External"/><Relationship Id="rId7" Type="http://schemas.openxmlformats.org/officeDocument/2006/relationships/hyperlink" Target="https://docs.aws.amazon.com/AWSCloudFormation/latest/UserGuide/aws-attribute-dependson.html" TargetMode="External"/><Relationship Id="rId2" Type="http://schemas.openxmlformats.org/officeDocument/2006/relationships/hyperlink" Target="https://aws.amazon.com/cloudformation/" TargetMode="External"/><Relationship Id="rId1" Type="http://schemas.openxmlformats.org/officeDocument/2006/relationships/slideLayout" Target="../slideLayouts/slideLayout7.xml"/><Relationship Id="rId6" Type="http://schemas.openxmlformats.org/officeDocument/2006/relationships/hyperlink" Target="https://docs.aws.amazon.com/AWSCloudFormation/latest/UserGuide/cfn-console-create-stacks-changesets.html" TargetMode="External"/><Relationship Id="rId5" Type="http://schemas.openxmlformats.org/officeDocument/2006/relationships/hyperlink" Target="https://docs.aws.amazon.com/serverless-application-model/latest/developerguide/what-is-sam.html" TargetMode="External"/><Relationship Id="rId4" Type="http://schemas.openxmlformats.org/officeDocument/2006/relationships/hyperlink" Target="https://docs.aws.amazon.com/cdk/v2/guide/home.html" TargetMode="External"/><Relationship Id="rId9" Type="http://schemas.openxmlformats.org/officeDocument/2006/relationships/image" Target="../media/image130.png"/></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2764" y="1260048"/>
            <a:ext cx="4550173" cy="1683177"/>
          </a:xfrm>
        </p:spPr>
        <p:txBody>
          <a:bodyPr/>
          <a:lstStyle/>
          <a:p>
            <a:r>
              <a:rPr lang="en-GB" dirty="0"/>
              <a:t>Advanced AWS Lambda Automation with Python and Boto3</a:t>
            </a:r>
            <a:endParaRPr lang="en-US" dirty="0"/>
          </a:p>
        </p:txBody>
      </p:sp>
      <p:sp>
        <p:nvSpPr>
          <p:cNvPr id="3" name="Subtitle 2"/>
          <p:cNvSpPr>
            <a:spLocks noGrp="1"/>
          </p:cNvSpPr>
          <p:nvPr>
            <p:ph type="subTitle" idx="1"/>
          </p:nvPr>
        </p:nvSpPr>
        <p:spPr>
          <a:xfrm>
            <a:off x="472765" y="2101636"/>
            <a:ext cx="3397250" cy="1100138"/>
          </a:xfrm>
        </p:spPr>
        <p:txBody>
          <a:bodyPr/>
          <a:lstStyle/>
          <a:p>
            <a:endParaRPr lang="en-US" dirty="0"/>
          </a:p>
        </p:txBody>
      </p:sp>
      <p:sp>
        <p:nvSpPr>
          <p:cNvPr id="4" name="Text Placeholder 3"/>
          <p:cNvSpPr>
            <a:spLocks noGrp="1"/>
          </p:cNvSpPr>
          <p:nvPr>
            <p:ph type="body" sz="quarter" idx="10"/>
          </p:nvPr>
        </p:nvSpPr>
        <p:spPr>
          <a:xfrm>
            <a:off x="472764" y="2931115"/>
            <a:ext cx="3962400" cy="214313"/>
          </a:xfrm>
        </p:spPr>
        <p:txBody>
          <a:bodyPr/>
          <a:lstStyle/>
          <a:p>
            <a:r>
              <a:rPr lang="en-GB" dirty="0"/>
              <a:t>Presented by </a:t>
            </a:r>
            <a:r>
              <a:rPr lang="en-GB" b="1" dirty="0"/>
              <a:t>Rich Morrow</a:t>
            </a:r>
          </a:p>
          <a:p>
            <a:endParaRPr lang="en-GB" dirty="0"/>
          </a:p>
          <a:p>
            <a:endParaRPr lang="en-US" dirty="0"/>
          </a:p>
        </p:txBody>
      </p:sp>
      <p:pic>
        <p:nvPicPr>
          <p:cNvPr id="7" name="Picture Placeholder 6"/>
          <p:cNvPicPr>
            <a:picLocks noGrp="1" noChangeAspect="1"/>
          </p:cNvPicPr>
          <p:nvPr>
            <p:ph type="pic" sz="quarter" idx="12"/>
          </p:nvPr>
        </p:nvPicPr>
        <p:blipFill>
          <a:blip r:embed="rId3"/>
          <a:srcRect t="18320" b="18320"/>
          <a:stretch/>
        </p:blipFill>
        <p:spPr>
          <a:xfrm>
            <a:off x="4962504" y="1547976"/>
            <a:ext cx="3360168" cy="2980593"/>
          </a:xfrm>
        </p:spPr>
      </p:pic>
      <p:sp>
        <p:nvSpPr>
          <p:cNvPr id="9" name="Slide Number Placeholder 8"/>
          <p:cNvSpPr>
            <a:spLocks noGrp="1"/>
          </p:cNvSpPr>
          <p:nvPr>
            <p:ph type="sldNum" sz="quarter" idx="4"/>
          </p:nvPr>
        </p:nvSpPr>
        <p:spPr/>
        <p:txBody>
          <a:bodyPr/>
          <a:lstStyle/>
          <a:p>
            <a:pPr defTabSz="685800"/>
            <a:fld id="{DDBE135E-2566-4748-853C-8A3B78F0FB00}" type="slidenum">
              <a:rPr lang="en-GB">
                <a:solidFill>
                  <a:srgbClr val="003057"/>
                </a:solidFill>
                <a:latin typeface="Arial"/>
              </a:rPr>
              <a:pPr defTabSz="685800"/>
              <a:t>1</a:t>
            </a:fld>
            <a:endParaRPr lang="en-GB" dirty="0">
              <a:solidFill>
                <a:srgbClr val="003057"/>
              </a:solidFill>
              <a:latin typeface="Arial"/>
            </a:endParaRPr>
          </a:p>
        </p:txBody>
      </p:sp>
      <p:cxnSp>
        <p:nvCxnSpPr>
          <p:cNvPr id="16" name="Straight Connector 15"/>
          <p:cNvCxnSpPr/>
          <p:nvPr/>
        </p:nvCxnSpPr>
        <p:spPr>
          <a:xfrm>
            <a:off x="8504756" y="4896374"/>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44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0069-A6A8-4A45-B886-9F0C41CBA75D}"/>
              </a:ext>
            </a:extLst>
          </p:cNvPr>
          <p:cNvSpPr>
            <a:spLocks noGrp="1"/>
          </p:cNvSpPr>
          <p:nvPr>
            <p:ph type="title"/>
          </p:nvPr>
        </p:nvSpPr>
        <p:spPr/>
        <p:txBody>
          <a:bodyPr/>
          <a:lstStyle/>
          <a:p>
            <a:r>
              <a:rPr lang="en-US" dirty="0"/>
              <a:t>Python basics</a:t>
            </a:r>
          </a:p>
        </p:txBody>
      </p:sp>
      <p:sp>
        <p:nvSpPr>
          <p:cNvPr id="3" name="Content Placeholder 2">
            <a:extLst>
              <a:ext uri="{FF2B5EF4-FFF2-40B4-BE49-F238E27FC236}">
                <a16:creationId xmlns:a16="http://schemas.microsoft.com/office/drawing/2014/main" id="{47DE6AF2-86FB-4073-A0C7-3C8C6A24BA7B}"/>
              </a:ext>
            </a:extLst>
          </p:cNvPr>
          <p:cNvSpPr>
            <a:spLocks noGrp="1"/>
          </p:cNvSpPr>
          <p:nvPr>
            <p:ph idx="1"/>
          </p:nvPr>
        </p:nvSpPr>
        <p:spPr/>
        <p:txBody>
          <a:bodyPr/>
          <a:lstStyle/>
          <a:p>
            <a:pPr algn="l">
              <a:buFont typeface="Arial" panose="020B0604020202020204" pitchFamily="34" charset="0"/>
              <a:buChar char="•"/>
            </a:pPr>
            <a:r>
              <a:rPr lang="en-US" sz="1800" dirty="0">
                <a:solidFill>
                  <a:srgbClr val="000000"/>
                </a:solidFill>
                <a:latin typeface="Arial" panose="020B0604020202020204" pitchFamily="34" charset="0"/>
              </a:rPr>
              <a:t>B</a:t>
            </a:r>
            <a:r>
              <a:rPr lang="en-US" sz="1800" b="0" i="0" dirty="0">
                <a:solidFill>
                  <a:srgbClr val="000000"/>
                </a:solidFill>
                <a:effectLst/>
                <a:latin typeface="Arial" panose="020B0604020202020204" pitchFamily="34" charset="0"/>
              </a:rPr>
              <a:t>asic data types: numbers (floating point, complex, and unlimited-length long integers), strings (both ASCII and Unicode), lists, and dictionaries.</a:t>
            </a:r>
          </a:p>
          <a:p>
            <a:pPr algn="l">
              <a:buFont typeface="Arial" panose="020B0604020202020204" pitchFamily="34" charset="0"/>
              <a:buChar char="•"/>
            </a:pPr>
            <a:r>
              <a:rPr lang="en-US" sz="1800" dirty="0">
                <a:solidFill>
                  <a:srgbClr val="000000"/>
                </a:solidFill>
                <a:latin typeface="Arial" panose="020B0604020202020204" pitchFamily="34" charset="0"/>
              </a:rPr>
              <a:t>S</a:t>
            </a:r>
            <a:r>
              <a:rPr lang="en-US" sz="1800" b="0" i="0" dirty="0">
                <a:solidFill>
                  <a:srgbClr val="000000"/>
                </a:solidFill>
                <a:effectLst/>
                <a:latin typeface="Arial" panose="020B0604020202020204" pitchFamily="34" charset="0"/>
              </a:rPr>
              <a:t>upports object-oriented programming with classes and multiple inheritances.</a:t>
            </a:r>
          </a:p>
          <a:p>
            <a:pPr algn="l">
              <a:buFont typeface="Arial" panose="020B0604020202020204" pitchFamily="34" charset="0"/>
              <a:buChar char="•"/>
            </a:pPr>
            <a:r>
              <a:rPr lang="en-US" sz="1800" b="0" i="0" dirty="0">
                <a:solidFill>
                  <a:srgbClr val="000000"/>
                </a:solidFill>
                <a:effectLst/>
                <a:latin typeface="Arial" panose="020B0604020202020204" pitchFamily="34" charset="0"/>
              </a:rPr>
              <a:t>Supports raising and catching exceptions (cleaner error handling).</a:t>
            </a:r>
          </a:p>
          <a:p>
            <a:pPr algn="l">
              <a:buFont typeface="Arial" panose="020B0604020202020204" pitchFamily="34" charset="0"/>
              <a:buChar char="•"/>
            </a:pPr>
            <a:r>
              <a:rPr lang="en-US" sz="1800" b="0" i="0" dirty="0">
                <a:solidFill>
                  <a:srgbClr val="000000"/>
                </a:solidFill>
                <a:effectLst/>
                <a:latin typeface="Arial" panose="020B0604020202020204" pitchFamily="34" charset="0"/>
              </a:rPr>
              <a:t>Data types are strongly and dynamically typed. Mixing incompatible types (e.g. attempting to add a string and a number) causes an exception to be raised, so errors are caught sooner.</a:t>
            </a:r>
          </a:p>
          <a:p>
            <a:pPr algn="l">
              <a:buFont typeface="Arial" panose="020B0604020202020204" pitchFamily="34" charset="0"/>
              <a:buChar char="•"/>
            </a:pPr>
            <a:r>
              <a:rPr lang="en-US" sz="1800" b="0" i="0" dirty="0">
                <a:solidFill>
                  <a:srgbClr val="000000"/>
                </a:solidFill>
                <a:effectLst/>
                <a:latin typeface="Arial" panose="020B0604020202020204" pitchFamily="34" charset="0"/>
              </a:rPr>
              <a:t>Automatic memory management (garbage collection)</a:t>
            </a:r>
          </a:p>
          <a:p>
            <a:pPr algn="l">
              <a:buFont typeface="Arial" panose="020B0604020202020204" pitchFamily="34" charset="0"/>
              <a:buChar char="•"/>
            </a:pPr>
            <a:r>
              <a:rPr lang="en-US" sz="1800" dirty="0">
                <a:solidFill>
                  <a:srgbClr val="000000"/>
                </a:solidFill>
                <a:latin typeface="Arial" panose="020B0604020202020204" pitchFamily="34" charset="0"/>
              </a:rPr>
              <a:t>Uses </a:t>
            </a:r>
            <a:r>
              <a:rPr lang="en-US" sz="1800" dirty="0">
                <a:solidFill>
                  <a:srgbClr val="000000"/>
                </a:solidFill>
                <a:latin typeface="Arial" panose="020B0604020202020204" pitchFamily="34" charset="0"/>
                <a:hlinkClick r:id="rId3"/>
              </a:rPr>
              <a:t>PEP code style rules </a:t>
            </a:r>
            <a:r>
              <a:rPr lang="en-US" sz="1800" dirty="0">
                <a:solidFill>
                  <a:srgbClr val="000000"/>
                </a:solidFill>
                <a:latin typeface="Arial" panose="020B0604020202020204" pitchFamily="34" charset="0"/>
              </a:rPr>
              <a:t>(indentation sensitive, 4 spaces per level)</a:t>
            </a:r>
            <a:endParaRPr lang="en-US" sz="18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8997489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9346-1D1B-4422-98B6-5DFA8D0B849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A0124073-A170-4BA0-9661-8D822FB2C6AA}"/>
              </a:ext>
            </a:extLst>
          </p:cNvPr>
          <p:cNvSpPr>
            <a:spLocks noGrp="1"/>
          </p:cNvSpPr>
          <p:nvPr>
            <p:ph idx="1"/>
          </p:nvPr>
        </p:nvSpPr>
        <p:spPr/>
        <p:txBody>
          <a:bodyPr/>
          <a:lstStyle/>
          <a:p>
            <a:r>
              <a:rPr lang="en-US" dirty="0"/>
              <a:t>Did we deliver what you signed up for?</a:t>
            </a:r>
          </a:p>
          <a:p>
            <a:pPr lvl="1"/>
            <a:r>
              <a:rPr lang="en-US" dirty="0"/>
              <a:t>Yes</a:t>
            </a:r>
          </a:p>
          <a:p>
            <a:pPr lvl="1"/>
            <a:r>
              <a:rPr lang="en-US" dirty="0" err="1"/>
              <a:t>Kindof</a:t>
            </a:r>
            <a:endParaRPr lang="en-US" dirty="0"/>
          </a:p>
          <a:p>
            <a:pPr lvl="1"/>
            <a:r>
              <a:rPr lang="en-US" dirty="0"/>
              <a:t>Not really</a:t>
            </a:r>
          </a:p>
          <a:p>
            <a:pPr lvl="1"/>
            <a:endParaRPr lang="en-US" dirty="0"/>
          </a:p>
        </p:txBody>
      </p:sp>
    </p:spTree>
    <p:extLst>
      <p:ext uri="{BB962C8B-B14F-4D97-AF65-F5344CB8AC3E}">
        <p14:creationId xmlns:p14="http://schemas.microsoft.com/office/powerpoint/2010/main" val="9381021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E0C-01CF-40D2-B2BF-2A422F583EF3}"/>
              </a:ext>
            </a:extLst>
          </p:cNvPr>
          <p:cNvSpPr>
            <a:spLocks noGrp="1"/>
          </p:cNvSpPr>
          <p:nvPr>
            <p:ph type="title"/>
          </p:nvPr>
        </p:nvSpPr>
        <p:spPr/>
        <p:txBody>
          <a:bodyPr/>
          <a:lstStyle/>
          <a:p>
            <a:r>
              <a:rPr lang="en-US" dirty="0"/>
              <a:t>Course wrap-up and next steps</a:t>
            </a:r>
          </a:p>
        </p:txBody>
      </p:sp>
      <p:sp>
        <p:nvSpPr>
          <p:cNvPr id="3" name="Content Placeholder 2">
            <a:extLst>
              <a:ext uri="{FF2B5EF4-FFF2-40B4-BE49-F238E27FC236}">
                <a16:creationId xmlns:a16="http://schemas.microsoft.com/office/drawing/2014/main" id="{CF2DD48B-7915-4C97-A458-8C4E8D6D5339}"/>
              </a:ext>
            </a:extLst>
          </p:cNvPr>
          <p:cNvSpPr>
            <a:spLocks noGrp="1"/>
          </p:cNvSpPr>
          <p:nvPr>
            <p:ph idx="1"/>
          </p:nvPr>
        </p:nvSpPr>
        <p:spPr/>
        <p:txBody>
          <a:bodyPr/>
          <a:lstStyle/>
          <a:p>
            <a:r>
              <a:rPr lang="en-US" dirty="0"/>
              <a:t>Any final questions?</a:t>
            </a:r>
          </a:p>
          <a:p>
            <a:r>
              <a:rPr lang="en-US" dirty="0"/>
              <a:t>Evaluations!</a:t>
            </a:r>
          </a:p>
          <a:p>
            <a:r>
              <a:rPr lang="en-US" dirty="0"/>
              <a:t>Course code, slides, activity guide:</a:t>
            </a:r>
          </a:p>
          <a:p>
            <a:pPr marL="0" indent="0">
              <a:buNone/>
            </a:pPr>
            <a:r>
              <a:rPr lang="en-US" sz="1600" dirty="0">
                <a:highlight>
                  <a:srgbClr val="C0C0C0"/>
                </a:highlight>
                <a:latin typeface="Courier New" panose="02070309020205020404" pitchFamily="49" charset="0"/>
                <a:cs typeface="Courier New" panose="02070309020205020404" pitchFamily="49" charset="0"/>
              </a:rPr>
              <a:t>g</a:t>
            </a:r>
            <a:r>
              <a:rPr lang="en-US" sz="1600" b="0" dirty="0">
                <a:highlight>
                  <a:srgbClr val="C0C0C0"/>
                </a:highlight>
                <a:latin typeface="Courier New" panose="02070309020205020404" pitchFamily="49" charset="0"/>
                <a:cs typeface="Courier New" panose="02070309020205020404" pitchFamily="49" charset="0"/>
              </a:rPr>
              <a:t>it clone https://github.com/rich-morrow/autom8d-deepdive</a:t>
            </a:r>
            <a:endParaRPr lang="en-US" sz="1600" dirty="0">
              <a:highlight>
                <a:srgbClr val="C0C0C0"/>
              </a:highlight>
              <a:latin typeface="Courier New" panose="02070309020205020404" pitchFamily="49" charset="0"/>
              <a:cs typeface="Courier New" panose="02070309020205020404" pitchFamily="49" charset="0"/>
            </a:endParaRPr>
          </a:p>
          <a:p>
            <a:r>
              <a:rPr lang="en-US" dirty="0">
                <a:hlinkClick r:id="rId2"/>
              </a:rPr>
              <a:t>rich@quicloud.com</a:t>
            </a:r>
            <a:r>
              <a:rPr lang="en-US" dirty="0"/>
              <a:t> if you have questions / comments</a:t>
            </a:r>
          </a:p>
          <a:p>
            <a:r>
              <a:rPr lang="en-US" dirty="0"/>
              <a:t>Connect with me on LinkedIn:</a:t>
            </a:r>
          </a:p>
          <a:p>
            <a:pPr lvl="1"/>
            <a:r>
              <a:rPr lang="en-US" dirty="0"/>
              <a:t>http://linkedin.com/in/cloudguy</a:t>
            </a:r>
          </a:p>
        </p:txBody>
      </p:sp>
      <p:pic>
        <p:nvPicPr>
          <p:cNvPr id="4" name="Picture 2">
            <a:extLst>
              <a:ext uri="{FF2B5EF4-FFF2-40B4-BE49-F238E27FC236}">
                <a16:creationId xmlns:a16="http://schemas.microsoft.com/office/drawing/2014/main" id="{A3DE000B-4BEF-7919-F04B-8AADD4F8D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2699" y="642110"/>
            <a:ext cx="1154693" cy="923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470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87E9-C8BD-40FF-AC28-63B226BCE2E0}"/>
              </a:ext>
            </a:extLst>
          </p:cNvPr>
          <p:cNvSpPr>
            <a:spLocks noGrp="1"/>
          </p:cNvSpPr>
          <p:nvPr>
            <p:ph type="title"/>
          </p:nvPr>
        </p:nvSpPr>
        <p:spPr/>
        <p:txBody>
          <a:bodyPr/>
          <a:lstStyle/>
          <a:p>
            <a:r>
              <a:rPr lang="en-US" dirty="0"/>
              <a:t>A basic Python program</a:t>
            </a:r>
          </a:p>
        </p:txBody>
      </p:sp>
      <p:sp>
        <p:nvSpPr>
          <p:cNvPr id="3" name="Content Placeholder 2">
            <a:extLst>
              <a:ext uri="{FF2B5EF4-FFF2-40B4-BE49-F238E27FC236}">
                <a16:creationId xmlns:a16="http://schemas.microsoft.com/office/drawing/2014/main" id="{99707F27-C07A-410A-A4AA-4BA7F687533C}"/>
              </a:ext>
            </a:extLst>
          </p:cNvPr>
          <p:cNvSpPr>
            <a:spLocks noGrp="1"/>
          </p:cNvSpPr>
          <p:nvPr>
            <p:ph idx="1"/>
          </p:nvPr>
        </p:nvSpPr>
        <p:spPr/>
        <p:txBody>
          <a:bodyPr/>
          <a:lstStyle/>
          <a:p>
            <a:pPr marL="0" indent="0">
              <a:buNone/>
            </a:pPr>
            <a:r>
              <a:rPr lang="en-US" sz="700" dirty="0">
                <a:latin typeface="Courier New" panose="02070309020205020404" pitchFamily="49" charset="0"/>
                <a:cs typeface="Courier New" panose="02070309020205020404" pitchFamily="49" charset="0"/>
              </a:rPr>
              <a:t># NOTE: It’s common to import external libraries. Imports always go at top of the file, but this program is basic - we don’t have any</a:t>
            </a:r>
          </a:p>
          <a:p>
            <a:pPr marL="0" indent="0">
              <a:buNone/>
            </a:pPr>
            <a:r>
              <a:rPr lang="en-US" sz="700" dirty="0">
                <a:latin typeface="Courier New" panose="02070309020205020404" pitchFamily="49" charset="0"/>
                <a:cs typeface="Courier New" panose="02070309020205020404" pitchFamily="49" charset="0"/>
              </a:rPr>
              <a:t># Functions are the core of what we do in Python, let’s define two…</a:t>
            </a:r>
          </a:p>
          <a:p>
            <a:pPr marL="0" indent="0">
              <a:buNone/>
            </a:pPr>
            <a:r>
              <a:rPr lang="en-US" sz="700" dirty="0">
                <a:latin typeface="Courier New" panose="02070309020205020404" pitchFamily="49" charset="0"/>
                <a:cs typeface="Courier New" panose="02070309020205020404" pitchFamily="49" charset="0"/>
              </a:rPr>
              <a:t>def add(num1, num2):</a:t>
            </a:r>
          </a:p>
          <a:p>
            <a:pPr marL="0" indent="0">
              <a:buNone/>
            </a:pPr>
            <a:r>
              <a:rPr lang="en-US" sz="700" dirty="0">
                <a:latin typeface="Courier New" panose="02070309020205020404" pitchFamily="49" charset="0"/>
                <a:cs typeface="Courier New" panose="02070309020205020404" pitchFamily="49" charset="0"/>
              </a:rPr>
              <a:t>	return num1 + num2</a:t>
            </a:r>
          </a:p>
          <a:p>
            <a:pPr marL="0" indent="0">
              <a:buNone/>
            </a:pPr>
            <a:r>
              <a:rPr lang="en-US" sz="700" dirty="0">
                <a:latin typeface="Courier New" panose="02070309020205020404" pitchFamily="49" charset="0"/>
                <a:cs typeface="Courier New" panose="02070309020205020404" pitchFamily="49" charset="0"/>
              </a:rPr>
              <a:t>def subtract(num1, num2):</a:t>
            </a:r>
          </a:p>
          <a:p>
            <a:pPr marL="0" indent="0">
              <a:buNone/>
            </a:pPr>
            <a:r>
              <a:rPr lang="en-US" sz="700" dirty="0">
                <a:latin typeface="Courier New" panose="02070309020205020404" pitchFamily="49" charset="0"/>
                <a:cs typeface="Courier New" panose="02070309020205020404" pitchFamily="49" charset="0"/>
              </a:rPr>
              <a:t>	return num1 - num2</a:t>
            </a:r>
          </a:p>
          <a:p>
            <a:pPr marL="0" indent="0">
              <a:buNone/>
            </a:pPr>
            <a:r>
              <a:rPr lang="en-US" sz="700" dirty="0">
                <a:latin typeface="Courier New" panose="02070309020205020404" pitchFamily="49" charset="0"/>
                <a:cs typeface="Courier New" panose="02070309020205020404" pitchFamily="49" charset="0"/>
              </a:rPr>
              <a:t># Send some txt to </a:t>
            </a:r>
            <a:r>
              <a:rPr lang="en-US" sz="700" dirty="0" err="1">
                <a:latin typeface="Courier New" panose="02070309020205020404" pitchFamily="49" charset="0"/>
                <a:cs typeface="Courier New" panose="02070309020205020404" pitchFamily="49" charset="0"/>
              </a:rPr>
              <a:t>stdout</a:t>
            </a:r>
            <a:r>
              <a:rPr lang="en-US" sz="700" dirty="0">
                <a:latin typeface="Courier New" panose="02070309020205020404" pitchFamily="49" charset="0"/>
                <a:cs typeface="Courier New" panose="02070309020205020404" pitchFamily="49" charset="0"/>
              </a:rPr>
              <a:t> to instruct the user what to do</a:t>
            </a:r>
          </a:p>
          <a:p>
            <a:pPr marL="0" indent="0">
              <a:buNone/>
            </a:pPr>
            <a:r>
              <a:rPr lang="en-US" sz="700" dirty="0">
                <a:latin typeface="Courier New" panose="02070309020205020404" pitchFamily="49" charset="0"/>
                <a:cs typeface="Courier New" panose="02070309020205020404" pitchFamily="49" charset="0"/>
              </a:rPr>
              <a:t>print("Please select operation -\n" \</a:t>
            </a:r>
          </a:p>
          <a:p>
            <a:pPr marL="0" indent="0">
              <a:buNone/>
            </a:pPr>
            <a:r>
              <a:rPr lang="en-US" sz="700" dirty="0">
                <a:latin typeface="Courier New" panose="02070309020205020404" pitchFamily="49" charset="0"/>
                <a:cs typeface="Courier New" panose="02070309020205020404" pitchFamily="49" charset="0"/>
              </a:rPr>
              <a:t>		"1. Add\n" \</a:t>
            </a:r>
          </a:p>
          <a:p>
            <a:pPr marL="0" indent="0">
              <a:buNone/>
            </a:pPr>
            <a:r>
              <a:rPr lang="en-US" sz="700" dirty="0">
                <a:latin typeface="Courier New" panose="02070309020205020404" pitchFamily="49" charset="0"/>
                <a:cs typeface="Courier New" panose="02070309020205020404" pitchFamily="49" charset="0"/>
              </a:rPr>
              <a:t>		"2. Subtract\n")</a:t>
            </a:r>
          </a:p>
          <a:p>
            <a:pPr marL="0" indent="0">
              <a:buNone/>
            </a:pPr>
            <a:endParaRPr lang="en-US" sz="700" dirty="0">
              <a:latin typeface="Courier New" panose="02070309020205020404" pitchFamily="49" charset="0"/>
              <a:cs typeface="Courier New" panose="02070309020205020404" pitchFamily="49" charset="0"/>
            </a:endParaRPr>
          </a:p>
          <a:p>
            <a:pPr marL="0" indent="0">
              <a:buNone/>
            </a:pPr>
            <a:r>
              <a:rPr lang="en-US" sz="700" dirty="0">
                <a:latin typeface="Courier New" panose="02070309020205020404" pitchFamily="49" charset="0"/>
                <a:cs typeface="Courier New" panose="02070309020205020404" pitchFamily="49" charset="0"/>
              </a:rPr>
              <a:t># Accept input from the user</a:t>
            </a:r>
          </a:p>
          <a:p>
            <a:pPr marL="0" indent="0">
              <a:buNone/>
            </a:pPr>
            <a:r>
              <a:rPr lang="en-US" sz="700" dirty="0">
                <a:latin typeface="Courier New" panose="02070309020205020404" pitchFamily="49" charset="0"/>
                <a:cs typeface="Courier New" panose="02070309020205020404" pitchFamily="49" charset="0"/>
              </a:rPr>
              <a:t>select = int(input("Select operations form 1, 2:"))</a:t>
            </a:r>
          </a:p>
          <a:p>
            <a:pPr marL="0" indent="0">
              <a:buNone/>
            </a:pPr>
            <a:endParaRPr lang="en-US" sz="700" dirty="0">
              <a:latin typeface="Courier New" panose="02070309020205020404" pitchFamily="49" charset="0"/>
              <a:cs typeface="Courier New" panose="02070309020205020404" pitchFamily="49" charset="0"/>
            </a:endParaRPr>
          </a:p>
          <a:p>
            <a:pPr marL="0" indent="0">
              <a:buNone/>
            </a:pPr>
            <a:r>
              <a:rPr lang="en-US" sz="700" dirty="0">
                <a:latin typeface="Courier New" panose="02070309020205020404" pitchFamily="49" charset="0"/>
                <a:cs typeface="Courier New" panose="02070309020205020404" pitchFamily="49" charset="0"/>
              </a:rPr>
              <a:t># Do sanitization of input data (convert to integer)</a:t>
            </a:r>
          </a:p>
          <a:p>
            <a:pPr marL="0" indent="0">
              <a:buNone/>
            </a:pPr>
            <a:r>
              <a:rPr lang="en-US" sz="700" dirty="0">
                <a:latin typeface="Courier New" panose="02070309020205020404" pitchFamily="49" charset="0"/>
                <a:cs typeface="Courier New" panose="02070309020205020404" pitchFamily="49" charset="0"/>
              </a:rPr>
              <a:t>number_1 = int(input("Enter first number: "))</a:t>
            </a:r>
          </a:p>
          <a:p>
            <a:pPr marL="0" indent="0">
              <a:buNone/>
            </a:pPr>
            <a:r>
              <a:rPr lang="en-US" sz="700" dirty="0">
                <a:latin typeface="Courier New" panose="02070309020205020404" pitchFamily="49" charset="0"/>
                <a:cs typeface="Courier New" panose="02070309020205020404" pitchFamily="49" charset="0"/>
              </a:rPr>
              <a:t>number_2 = int(input("Enter second number: "))</a:t>
            </a:r>
          </a:p>
          <a:p>
            <a:pPr marL="0" indent="0">
              <a:buNone/>
            </a:pPr>
            <a:endParaRPr lang="en-US" sz="700" dirty="0">
              <a:latin typeface="Courier New" panose="02070309020205020404" pitchFamily="49" charset="0"/>
              <a:cs typeface="Courier New" panose="02070309020205020404" pitchFamily="49" charset="0"/>
            </a:endParaRPr>
          </a:p>
          <a:p>
            <a:pPr marL="0" indent="0">
              <a:buNone/>
            </a:pPr>
            <a:r>
              <a:rPr lang="en-US" sz="700" dirty="0">
                <a:latin typeface="Courier New" panose="02070309020205020404" pitchFamily="49" charset="0"/>
                <a:cs typeface="Courier New" panose="02070309020205020404" pitchFamily="49" charset="0"/>
              </a:rPr>
              <a:t># perform some basic logic to add, subtract or return error</a:t>
            </a:r>
          </a:p>
          <a:p>
            <a:pPr marL="0" indent="0">
              <a:buNone/>
            </a:pPr>
            <a:r>
              <a:rPr lang="en-US" sz="700" dirty="0">
                <a:latin typeface="Courier New" panose="02070309020205020404" pitchFamily="49" charset="0"/>
                <a:cs typeface="Courier New" panose="02070309020205020404" pitchFamily="49" charset="0"/>
              </a:rPr>
              <a:t>if select == 1:</a:t>
            </a:r>
          </a:p>
          <a:p>
            <a:pPr marL="0" indent="0">
              <a:buNone/>
            </a:pPr>
            <a:r>
              <a:rPr lang="en-US" sz="700" dirty="0">
                <a:latin typeface="Courier New" panose="02070309020205020404" pitchFamily="49" charset="0"/>
                <a:cs typeface="Courier New" panose="02070309020205020404" pitchFamily="49" charset="0"/>
              </a:rPr>
              <a:t>    print(number_1, "+", number_2, "=",</a:t>
            </a:r>
          </a:p>
          <a:p>
            <a:pPr marL="0" indent="0">
              <a:buNone/>
            </a:pPr>
            <a:r>
              <a:rPr lang="en-US" sz="700" dirty="0">
                <a:latin typeface="Courier New" panose="02070309020205020404" pitchFamily="49" charset="0"/>
                <a:cs typeface="Courier New" panose="02070309020205020404" pitchFamily="49" charset="0"/>
              </a:rPr>
              <a:t>	            add(number_1, number_2))</a:t>
            </a:r>
          </a:p>
          <a:p>
            <a:pPr marL="0" indent="0">
              <a:buNone/>
            </a:pPr>
            <a:r>
              <a:rPr lang="en-US" sz="700" dirty="0" err="1">
                <a:latin typeface="Courier New" panose="02070309020205020404" pitchFamily="49" charset="0"/>
                <a:cs typeface="Courier New" panose="02070309020205020404" pitchFamily="49" charset="0"/>
              </a:rPr>
              <a:t>elif</a:t>
            </a:r>
            <a:r>
              <a:rPr lang="en-US" sz="700" dirty="0">
                <a:latin typeface="Courier New" panose="02070309020205020404" pitchFamily="49" charset="0"/>
                <a:cs typeface="Courier New" panose="02070309020205020404" pitchFamily="49" charset="0"/>
              </a:rPr>
              <a:t> select == 2:</a:t>
            </a:r>
          </a:p>
          <a:p>
            <a:pPr marL="0" indent="0">
              <a:buNone/>
            </a:pPr>
            <a:r>
              <a:rPr lang="en-US" sz="700" dirty="0">
                <a:latin typeface="Courier New" panose="02070309020205020404" pitchFamily="49" charset="0"/>
                <a:cs typeface="Courier New" panose="02070309020205020404" pitchFamily="49" charset="0"/>
              </a:rPr>
              <a:t>    print(number_1, "-", number_2, "=",</a:t>
            </a:r>
          </a:p>
          <a:p>
            <a:pPr marL="0" indent="0">
              <a:buNone/>
            </a:pPr>
            <a:r>
              <a:rPr lang="en-US" sz="700" dirty="0">
                <a:latin typeface="Courier New" panose="02070309020205020404" pitchFamily="49" charset="0"/>
                <a:cs typeface="Courier New" panose="02070309020205020404" pitchFamily="49" charset="0"/>
              </a:rPr>
              <a:t>                    subtract(number_1, number_2))</a:t>
            </a:r>
          </a:p>
          <a:p>
            <a:pPr marL="0" indent="0">
              <a:buNone/>
            </a:pPr>
            <a:r>
              <a:rPr lang="en-US" sz="700" dirty="0">
                <a:latin typeface="Courier New" panose="02070309020205020404" pitchFamily="49" charset="0"/>
                <a:cs typeface="Courier New" panose="02070309020205020404" pitchFamily="49" charset="0"/>
              </a:rPr>
              <a:t>else:</a:t>
            </a:r>
          </a:p>
          <a:p>
            <a:pPr marL="0" indent="0">
              <a:buNone/>
            </a:pPr>
            <a:r>
              <a:rPr lang="en-US" sz="700" dirty="0">
                <a:latin typeface="Courier New" panose="02070309020205020404" pitchFamily="49" charset="0"/>
                <a:cs typeface="Courier New" panose="02070309020205020404" pitchFamily="49" charset="0"/>
              </a:rPr>
              <a:t>    print("Invalid input")</a:t>
            </a:r>
          </a:p>
          <a:p>
            <a:pPr marL="0" indent="0">
              <a:buNone/>
            </a:pPr>
            <a:endParaRPr lang="en-US" sz="700"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E33EFAA0-E61C-4208-ADC2-9634893C99B4}"/>
              </a:ext>
            </a:extLst>
          </p:cNvPr>
          <p:cNvSpPr txBox="1"/>
          <p:nvPr/>
        </p:nvSpPr>
        <p:spPr>
          <a:xfrm>
            <a:off x="2590800" y="4610100"/>
            <a:ext cx="3662798" cy="369332"/>
          </a:xfrm>
          <a:prstGeom prst="rect">
            <a:avLst/>
          </a:prstGeom>
          <a:noFill/>
        </p:spPr>
        <p:txBody>
          <a:bodyPr wrap="none" rtlCol="0">
            <a:spAutoFit/>
          </a:bodyPr>
          <a:lstStyle/>
          <a:p>
            <a:r>
              <a:rPr lang="en-US" dirty="0"/>
              <a:t>Recommended: </a:t>
            </a:r>
            <a:r>
              <a:rPr lang="en-US" dirty="0">
                <a:hlinkClick r:id="rId2"/>
              </a:rPr>
              <a:t>Python Cheat Sheets</a:t>
            </a:r>
            <a:endParaRPr lang="en-US" dirty="0"/>
          </a:p>
        </p:txBody>
      </p:sp>
    </p:spTree>
    <p:extLst>
      <p:ext uri="{BB962C8B-B14F-4D97-AF65-F5344CB8AC3E}">
        <p14:creationId xmlns:p14="http://schemas.microsoft.com/office/powerpoint/2010/main" val="2741886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3246C-2A57-496E-9E2F-8DD5608B8F27}"/>
              </a:ext>
            </a:extLst>
          </p:cNvPr>
          <p:cNvSpPr>
            <a:spLocks noGrp="1"/>
          </p:cNvSpPr>
          <p:nvPr>
            <p:ph type="title"/>
          </p:nvPr>
        </p:nvSpPr>
        <p:spPr/>
        <p:txBody>
          <a:bodyPr/>
          <a:lstStyle/>
          <a:p>
            <a:r>
              <a:rPr lang="en-US" dirty="0"/>
              <a:t>Boto3 Library</a:t>
            </a:r>
          </a:p>
        </p:txBody>
      </p:sp>
      <p:sp>
        <p:nvSpPr>
          <p:cNvPr id="3" name="Content Placeholder 2">
            <a:extLst>
              <a:ext uri="{FF2B5EF4-FFF2-40B4-BE49-F238E27FC236}">
                <a16:creationId xmlns:a16="http://schemas.microsoft.com/office/drawing/2014/main" id="{32FF4640-C4A6-4691-B160-20F03138D790}"/>
              </a:ext>
            </a:extLst>
          </p:cNvPr>
          <p:cNvSpPr>
            <a:spLocks noGrp="1"/>
          </p:cNvSpPr>
          <p:nvPr>
            <p:ph idx="1"/>
          </p:nvPr>
        </p:nvSpPr>
        <p:spPr/>
        <p:txBody>
          <a:bodyPr/>
          <a:lstStyle/>
          <a:p>
            <a:r>
              <a:rPr lang="en-US" dirty="0"/>
              <a:t>Basically, the </a:t>
            </a:r>
            <a:r>
              <a:rPr lang="en-US" dirty="0">
                <a:hlinkClick r:id="rId2"/>
              </a:rPr>
              <a:t>AWS SDK for Python</a:t>
            </a:r>
            <a:endParaRPr lang="en-US" dirty="0"/>
          </a:p>
          <a:p>
            <a:r>
              <a:rPr lang="en-US" dirty="0"/>
              <a:t>Allows for CRUD, operating and maintaining of AWS services</a:t>
            </a:r>
          </a:p>
          <a:p>
            <a:r>
              <a:rPr lang="en-US" dirty="0"/>
              <a:t>Provides ‘waiters’ which poll for resource status changes</a:t>
            </a:r>
          </a:p>
          <a:p>
            <a:r>
              <a:rPr lang="en-US" dirty="0"/>
              <a:t>Aggressively maintained by AWS</a:t>
            </a:r>
          </a:p>
          <a:p>
            <a:r>
              <a:rPr lang="en-US" dirty="0"/>
              <a:t>Excellent documentation</a:t>
            </a:r>
          </a:p>
          <a:p>
            <a:r>
              <a:rPr lang="en-US" dirty="0"/>
              <a:t>Two options for usage:</a:t>
            </a:r>
          </a:p>
          <a:p>
            <a:pPr lvl="1"/>
            <a:r>
              <a:rPr lang="en-US" dirty="0"/>
              <a:t>Client API (low level 1:1 mapping of </a:t>
            </a:r>
            <a:r>
              <a:rPr lang="en-US" dirty="0" err="1"/>
              <a:t>method:underlying</a:t>
            </a:r>
            <a:r>
              <a:rPr lang="en-US" dirty="0"/>
              <a:t> API, when control is needed)</a:t>
            </a:r>
          </a:p>
          <a:p>
            <a:pPr lvl="1"/>
            <a:r>
              <a:rPr lang="en-US" dirty="0"/>
              <a:t>Resource API (high level, provides more developer productivity)</a:t>
            </a:r>
          </a:p>
        </p:txBody>
      </p:sp>
    </p:spTree>
    <p:extLst>
      <p:ext uri="{BB962C8B-B14F-4D97-AF65-F5344CB8AC3E}">
        <p14:creationId xmlns:p14="http://schemas.microsoft.com/office/powerpoint/2010/main" val="182707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7" end="7"/>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2101F-D7FC-4E3E-A201-7DFC872D9794}"/>
              </a:ext>
            </a:extLst>
          </p:cNvPr>
          <p:cNvSpPr>
            <a:spLocks noGrp="1"/>
          </p:cNvSpPr>
          <p:nvPr>
            <p:ph type="title"/>
          </p:nvPr>
        </p:nvSpPr>
        <p:spPr/>
        <p:txBody>
          <a:bodyPr/>
          <a:lstStyle/>
          <a:p>
            <a:r>
              <a:rPr lang="en-US" dirty="0"/>
              <a:t>Boto3 examples</a:t>
            </a:r>
          </a:p>
        </p:txBody>
      </p:sp>
      <p:sp>
        <p:nvSpPr>
          <p:cNvPr id="3" name="Content Placeholder 2">
            <a:extLst>
              <a:ext uri="{FF2B5EF4-FFF2-40B4-BE49-F238E27FC236}">
                <a16:creationId xmlns:a16="http://schemas.microsoft.com/office/drawing/2014/main" id="{064E3089-2C6F-4A77-B23F-B7A78FF7D508}"/>
              </a:ext>
            </a:extLst>
          </p:cNvPr>
          <p:cNvSpPr>
            <a:spLocks noGrp="1"/>
          </p:cNvSpPr>
          <p:nvPr>
            <p:ph idx="1"/>
          </p:nvPr>
        </p:nvSpPr>
        <p:spPr/>
        <p:txBody>
          <a:bodyPr/>
          <a:lstStyle/>
          <a:p>
            <a:pPr marL="0" indent="0">
              <a:buNone/>
            </a:pPr>
            <a:r>
              <a:rPr lang="en-US" sz="1000" dirty="0">
                <a:latin typeface="Courier New" panose="02070309020205020404" pitchFamily="49" charset="0"/>
                <a:cs typeface="Courier New" panose="02070309020205020404" pitchFamily="49" charset="0"/>
              </a:rPr>
              <a:t>#upload file to S3 (resource API automatically determines when to do multi-part!)</a:t>
            </a:r>
          </a:p>
          <a:p>
            <a:pPr marL="0" indent="0">
              <a:buNone/>
            </a:pPr>
            <a:r>
              <a:rPr lang="en-US" sz="1000" dirty="0">
                <a:latin typeface="Courier New" panose="02070309020205020404" pitchFamily="49" charset="0"/>
                <a:cs typeface="Courier New" panose="02070309020205020404" pitchFamily="49" charset="0"/>
              </a:rPr>
              <a:t>import boto3</a:t>
            </a:r>
          </a:p>
          <a:p>
            <a:pPr marL="0" indent="0">
              <a:buNone/>
            </a:pPr>
            <a:r>
              <a:rPr lang="en-US" sz="1000" dirty="0">
                <a:latin typeface="Courier New" panose="02070309020205020404" pitchFamily="49" charset="0"/>
                <a:cs typeface="Courier New" panose="02070309020205020404" pitchFamily="49" charset="0"/>
              </a:rPr>
              <a:t>s3 = boto3.resource('s3')</a:t>
            </a:r>
          </a:p>
          <a:p>
            <a:pPr marL="0" indent="0">
              <a:buNone/>
            </a:pPr>
            <a:r>
              <a:rPr lang="en-US" sz="1000" dirty="0">
                <a:latin typeface="Courier New" panose="02070309020205020404" pitchFamily="49" charset="0"/>
                <a:cs typeface="Courier New" panose="02070309020205020404" pitchFamily="49" charset="0"/>
              </a:rPr>
              <a:t>s3.meta.client.upload_file('source_file_name.html', 'my.bucket.com', 'aws_file_name.html', </a:t>
            </a:r>
            <a:r>
              <a:rPr lang="en-US" sz="1000" dirty="0" err="1">
                <a:latin typeface="Courier New" panose="02070309020205020404" pitchFamily="49" charset="0"/>
                <a:cs typeface="Courier New" panose="02070309020205020404" pitchFamily="49" charset="0"/>
              </a:rPr>
              <a:t>ExtraArgs</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ContentType</a:t>
            </a:r>
            <a:r>
              <a:rPr lang="en-US" sz="1000" dirty="0">
                <a:latin typeface="Courier New" panose="02070309020205020404" pitchFamily="49" charset="0"/>
                <a:cs typeface="Courier New" panose="02070309020205020404" pitchFamily="49" charset="0"/>
              </a:rPr>
              <a:t>': "application/</a:t>
            </a:r>
            <a:r>
              <a:rPr lang="en-US" sz="1000" dirty="0" err="1">
                <a:latin typeface="Courier New" panose="02070309020205020404" pitchFamily="49" charset="0"/>
                <a:cs typeface="Courier New" panose="02070309020205020404" pitchFamily="49" charset="0"/>
              </a:rPr>
              <a:t>json</a:t>
            </a:r>
            <a:r>
              <a:rPr lang="en-US" sz="1000" dirty="0">
                <a:latin typeface="Courier New" panose="02070309020205020404" pitchFamily="49" charset="0"/>
                <a:cs typeface="Courier New" panose="02070309020205020404" pitchFamily="49" charset="0"/>
              </a:rPr>
              <a:t>", 'ACL': "public-read"} )</a:t>
            </a:r>
          </a:p>
          <a:p>
            <a:pPr marL="0" indent="0">
              <a:buNone/>
            </a:pPr>
            <a:endParaRPr lang="en-US" sz="1000" dirty="0">
              <a:latin typeface="Courier New" panose="02070309020205020404" pitchFamily="49" charset="0"/>
              <a:cs typeface="Courier New" panose="02070309020205020404" pitchFamily="49" charset="0"/>
            </a:endParaRPr>
          </a:p>
          <a:p>
            <a:pPr marL="0" indent="0">
              <a:buNone/>
            </a:pPr>
            <a:r>
              <a:rPr lang="en-US" sz="1000" dirty="0">
                <a:latin typeface="Courier New" panose="02070309020205020404" pitchFamily="49" charset="0"/>
                <a:cs typeface="Courier New" panose="02070309020205020404" pitchFamily="49" charset="0"/>
              </a:rPr>
              <a:t>#step through all EC2s, restart any stopped (resource API allows iteration over collections!)</a:t>
            </a:r>
          </a:p>
          <a:p>
            <a:pPr marL="0" indent="0">
              <a:buNone/>
            </a:pPr>
            <a:r>
              <a:rPr lang="en-US" sz="1000" dirty="0">
                <a:latin typeface="Courier New" panose="02070309020205020404" pitchFamily="49" charset="0"/>
                <a:cs typeface="Courier New" panose="02070309020205020404" pitchFamily="49" charset="0"/>
              </a:rPr>
              <a:t>for i in ec2.instances.all():</a:t>
            </a:r>
          </a:p>
          <a:p>
            <a:pPr marL="0" indent="0">
              <a:buNone/>
            </a:pPr>
            <a:r>
              <a:rPr lang="en-US" sz="1000" dirty="0">
                <a:latin typeface="Courier New" panose="02070309020205020404" pitchFamily="49" charset="0"/>
                <a:cs typeface="Courier New" panose="02070309020205020404" pitchFamily="49" charset="0"/>
              </a:rPr>
              <a:t>    if </a:t>
            </a:r>
            <a:r>
              <a:rPr lang="en-US" sz="1000" dirty="0" err="1">
                <a:latin typeface="Courier New" panose="02070309020205020404" pitchFamily="49" charset="0"/>
                <a:cs typeface="Courier New" panose="02070309020205020404" pitchFamily="49" charset="0"/>
              </a:rPr>
              <a:t>i.state</a:t>
            </a:r>
            <a:r>
              <a:rPr lang="en-US" sz="1000" dirty="0">
                <a:latin typeface="Courier New" panose="02070309020205020404" pitchFamily="49" charset="0"/>
                <a:cs typeface="Courier New" panose="02070309020205020404" pitchFamily="49" charset="0"/>
              </a:rPr>
              <a:t>['Name'] == 'stopped’:</a:t>
            </a:r>
          </a:p>
          <a:p>
            <a:pPr marL="0" indent="0">
              <a:buNone/>
            </a:pP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i.start</a:t>
            </a:r>
            <a:r>
              <a:rPr lang="en-US" sz="1000" dirty="0">
                <a:latin typeface="Courier New" panose="02070309020205020404" pitchFamily="49" charset="0"/>
                <a:cs typeface="Courier New" panose="02070309020205020404" pitchFamily="49" charset="0"/>
              </a:rPr>
              <a:t>()</a:t>
            </a:r>
          </a:p>
          <a:p>
            <a:pPr marL="0" indent="0">
              <a:buNone/>
            </a:pPr>
            <a:endParaRPr lang="en-US" sz="1000" dirty="0">
              <a:latin typeface="Courier New" panose="02070309020205020404" pitchFamily="49" charset="0"/>
              <a:cs typeface="Courier New" panose="02070309020205020404" pitchFamily="49" charset="0"/>
            </a:endParaRPr>
          </a:p>
          <a:p>
            <a:pPr marL="0" indent="0">
              <a:buNone/>
            </a:pPr>
            <a:r>
              <a:rPr lang="en-US" sz="1000" dirty="0">
                <a:latin typeface="Courier New" panose="02070309020205020404" pitchFamily="49" charset="0"/>
                <a:cs typeface="Courier New" panose="02070309020205020404" pitchFamily="49" charset="0"/>
              </a:rPr>
              <a:t>#filter </a:t>
            </a:r>
            <a:r>
              <a:rPr lang="en-US" sz="1000" dirty="0" err="1">
                <a:latin typeface="Courier New" panose="02070309020205020404" pitchFamily="49" charset="0"/>
                <a:cs typeface="Courier New" panose="02070309020205020404" pitchFamily="49" charset="0"/>
              </a:rPr>
              <a:t>cloudwatch</a:t>
            </a:r>
            <a:r>
              <a:rPr lang="en-US" sz="1000" dirty="0">
                <a:latin typeface="Courier New" panose="02070309020205020404" pitchFamily="49" charset="0"/>
                <a:cs typeface="Courier New" panose="02070309020205020404" pitchFamily="49" charset="0"/>
              </a:rPr>
              <a:t> event rule, listing Alarms (client API allows override of Region)</a:t>
            </a:r>
          </a:p>
          <a:p>
            <a:pPr marL="0" indent="0">
              <a:buNone/>
            </a:pPr>
            <a:r>
              <a:rPr lang="en-US" sz="1000" dirty="0">
                <a:latin typeface="Courier New" panose="02070309020205020404" pitchFamily="49" charset="0"/>
                <a:cs typeface="Courier New" panose="02070309020205020404" pitchFamily="49" charset="0"/>
              </a:rPr>
              <a:t>import boto3</a:t>
            </a:r>
          </a:p>
          <a:p>
            <a:pPr marL="0" indent="0">
              <a:buNone/>
            </a:pPr>
            <a:r>
              <a:rPr lang="en-US" sz="1000" dirty="0">
                <a:latin typeface="Courier New" panose="02070309020205020404" pitchFamily="49" charset="0"/>
                <a:cs typeface="Courier New" panose="02070309020205020404" pitchFamily="49" charset="0"/>
              </a:rPr>
              <a:t>AWS_REGION = "us-west-2“</a:t>
            </a:r>
          </a:p>
          <a:p>
            <a:pPr marL="0" indent="0">
              <a:buNone/>
            </a:pPr>
            <a:r>
              <a:rPr lang="en-US" sz="1000" dirty="0">
                <a:latin typeface="Courier New" panose="02070309020205020404" pitchFamily="49" charset="0"/>
                <a:cs typeface="Courier New" panose="02070309020205020404" pitchFamily="49" charset="0"/>
              </a:rPr>
              <a:t>client = boto3.client('events', </a:t>
            </a:r>
            <a:r>
              <a:rPr lang="en-US" sz="1000" dirty="0" err="1">
                <a:latin typeface="Courier New" panose="02070309020205020404" pitchFamily="49" charset="0"/>
                <a:cs typeface="Courier New" panose="02070309020205020404" pitchFamily="49" charset="0"/>
              </a:rPr>
              <a:t>region_name</a:t>
            </a:r>
            <a:r>
              <a:rPr lang="en-US" sz="1000" dirty="0">
                <a:latin typeface="Courier New" panose="02070309020205020404" pitchFamily="49" charset="0"/>
                <a:cs typeface="Courier New" panose="02070309020205020404" pitchFamily="49" charset="0"/>
              </a:rPr>
              <a:t>=AWS_REGION)</a:t>
            </a:r>
          </a:p>
          <a:p>
            <a:pPr marL="0" indent="0">
              <a:buNone/>
            </a:pPr>
            <a:r>
              <a:rPr lang="en-US" sz="1000" dirty="0">
                <a:latin typeface="Courier New" panose="02070309020205020404" pitchFamily="49" charset="0"/>
                <a:cs typeface="Courier New" panose="02070309020205020404" pitchFamily="49" charset="0"/>
              </a:rPr>
              <a:t>response = </a:t>
            </a:r>
            <a:r>
              <a:rPr lang="en-US" sz="1000" dirty="0" err="1">
                <a:latin typeface="Courier New" panose="02070309020205020404" pitchFamily="49" charset="0"/>
                <a:cs typeface="Courier New" panose="02070309020205020404" pitchFamily="49" charset="0"/>
              </a:rPr>
              <a:t>cloudwatch.list_rules</a:t>
            </a:r>
            <a:r>
              <a:rPr lang="en-US" sz="1000" dirty="0">
                <a:latin typeface="Courier New" panose="02070309020205020404" pitchFamily="49" charset="0"/>
                <a:cs typeface="Courier New" panose="02070309020205020404" pitchFamily="49" charset="0"/>
              </a:rPr>
              <a:t>(</a:t>
            </a:r>
          </a:p>
          <a:p>
            <a:pPr marL="0" indent="0">
              <a:buNone/>
            </a:pP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NamePrefix</a:t>
            </a:r>
            <a:r>
              <a:rPr lang="en-US" sz="1000" dirty="0">
                <a:latin typeface="Courier New" panose="02070309020205020404" pitchFamily="49" charset="0"/>
                <a:cs typeface="Courier New" panose="02070309020205020404" pitchFamily="49" charset="0"/>
              </a:rPr>
              <a:t>='Alarm’</a:t>
            </a:r>
          </a:p>
          <a:p>
            <a:pPr marL="0" indent="0">
              <a:buNone/>
            </a:pPr>
            <a:r>
              <a:rPr lang="en-US" sz="1000" dirty="0">
                <a:latin typeface="Courier New" panose="02070309020205020404" pitchFamily="49" charset="0"/>
                <a:cs typeface="Courier New" panose="02070309020205020404" pitchFamily="49" charset="0"/>
              </a:rPr>
              <a:t>)</a:t>
            </a:r>
          </a:p>
          <a:p>
            <a:pPr marL="0" indent="0">
              <a:buNone/>
            </a:pPr>
            <a:r>
              <a:rPr lang="en-US" sz="1000" dirty="0">
                <a:latin typeface="Courier New" panose="02070309020205020404" pitchFamily="49" charset="0"/>
                <a:cs typeface="Courier New" panose="02070309020205020404" pitchFamily="49" charset="0"/>
              </a:rPr>
              <a:t>print(response)</a:t>
            </a:r>
          </a:p>
        </p:txBody>
      </p:sp>
    </p:spTree>
    <p:extLst>
      <p:ext uri="{BB962C8B-B14F-4D97-AF65-F5344CB8AC3E}">
        <p14:creationId xmlns:p14="http://schemas.microsoft.com/office/powerpoint/2010/main" val="449180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2101F-D7FC-4E3E-A201-7DFC872D9794}"/>
              </a:ext>
            </a:extLst>
          </p:cNvPr>
          <p:cNvSpPr>
            <a:spLocks noGrp="1"/>
          </p:cNvSpPr>
          <p:nvPr>
            <p:ph type="title"/>
          </p:nvPr>
        </p:nvSpPr>
        <p:spPr/>
        <p:txBody>
          <a:bodyPr/>
          <a:lstStyle/>
          <a:p>
            <a:r>
              <a:rPr lang="en-US" dirty="0"/>
              <a:t>More Boto3 examples</a:t>
            </a:r>
          </a:p>
        </p:txBody>
      </p:sp>
      <p:sp>
        <p:nvSpPr>
          <p:cNvPr id="3" name="Content Placeholder 2">
            <a:extLst>
              <a:ext uri="{FF2B5EF4-FFF2-40B4-BE49-F238E27FC236}">
                <a16:creationId xmlns:a16="http://schemas.microsoft.com/office/drawing/2014/main" id="{064E3089-2C6F-4A77-B23F-B7A78FF7D508}"/>
              </a:ext>
            </a:extLst>
          </p:cNvPr>
          <p:cNvSpPr>
            <a:spLocks noGrp="1"/>
          </p:cNvSpPr>
          <p:nvPr>
            <p:ph idx="1"/>
          </p:nvPr>
        </p:nvSpPr>
        <p:spPr/>
        <p:txBody>
          <a:bodyPr/>
          <a:lstStyle/>
          <a:p>
            <a:pPr marL="0" indent="0">
              <a:buNone/>
            </a:pPr>
            <a:r>
              <a:rPr lang="en-US" sz="700" b="0" i="0" dirty="0">
                <a:effectLst/>
                <a:latin typeface="Hack"/>
              </a:rPr>
              <a:t>#count visits to ‘some-web-page’ over Q1. This would assume some previously created custom CloudWatch metric ‘Number of visits’ in the Namespace ‘Web Traffic’</a:t>
            </a:r>
          </a:p>
          <a:p>
            <a:pPr marL="0" indent="0">
              <a:buNone/>
            </a:pPr>
            <a:r>
              <a:rPr lang="en-US" sz="700" b="0" i="0" dirty="0">
                <a:effectLst/>
                <a:latin typeface="Hack"/>
              </a:rPr>
              <a:t>import boto3</a:t>
            </a:r>
          </a:p>
          <a:p>
            <a:pPr marL="0" indent="0">
              <a:buNone/>
            </a:pPr>
            <a:r>
              <a:rPr lang="en-US" sz="700" b="0" i="0" dirty="0">
                <a:effectLst/>
                <a:latin typeface="Hack"/>
              </a:rPr>
              <a:t>from datetime import datetime</a:t>
            </a:r>
          </a:p>
          <a:p>
            <a:pPr marL="0" indent="0">
              <a:buNone/>
            </a:pPr>
            <a:r>
              <a:rPr lang="en-US" sz="700" b="0" i="0" dirty="0">
                <a:effectLst/>
                <a:latin typeface="Hack"/>
              </a:rPr>
              <a:t>AWS_REGION = "us-west-2“</a:t>
            </a:r>
          </a:p>
          <a:p>
            <a:pPr marL="0" indent="0">
              <a:buNone/>
            </a:pPr>
            <a:r>
              <a:rPr lang="en-US" sz="700" b="0" i="0" dirty="0">
                <a:effectLst/>
                <a:latin typeface="Hack"/>
              </a:rPr>
              <a:t>client = boto3.client('</a:t>
            </a:r>
            <a:r>
              <a:rPr lang="en-US" sz="700" b="0" i="0" dirty="0" err="1">
                <a:effectLst/>
                <a:latin typeface="Hack"/>
              </a:rPr>
              <a:t>cloudwatch</a:t>
            </a:r>
            <a:r>
              <a:rPr lang="en-US" sz="700" b="0" i="0" dirty="0">
                <a:effectLst/>
                <a:latin typeface="Hack"/>
              </a:rPr>
              <a:t>', </a:t>
            </a:r>
            <a:r>
              <a:rPr lang="en-US" sz="700" b="0" i="0" dirty="0" err="1">
                <a:effectLst/>
                <a:latin typeface="Hack"/>
              </a:rPr>
              <a:t>region_name</a:t>
            </a:r>
            <a:r>
              <a:rPr lang="en-US" sz="700" b="0" i="0" dirty="0">
                <a:effectLst/>
                <a:latin typeface="Hack"/>
              </a:rPr>
              <a:t>=AWS_REGION)</a:t>
            </a:r>
          </a:p>
          <a:p>
            <a:pPr marL="0" indent="0">
              <a:buNone/>
            </a:pPr>
            <a:r>
              <a:rPr lang="en-US" sz="700" b="0" i="0" dirty="0">
                <a:effectLst/>
                <a:latin typeface="Hack"/>
              </a:rPr>
              <a:t>response = </a:t>
            </a:r>
            <a:r>
              <a:rPr lang="en-US" sz="700" b="0" i="0" dirty="0" err="1">
                <a:effectLst/>
                <a:latin typeface="Hack"/>
              </a:rPr>
              <a:t>client.get_metric_data</a:t>
            </a:r>
            <a:r>
              <a:rPr lang="en-US" sz="700" b="0" i="0" dirty="0">
                <a:effectLst/>
                <a:latin typeface="Hack"/>
              </a:rPr>
              <a:t>(</a:t>
            </a:r>
          </a:p>
          <a:p>
            <a:pPr marL="0" indent="0">
              <a:buNone/>
            </a:pPr>
            <a:r>
              <a:rPr lang="en-US" sz="700" dirty="0">
                <a:latin typeface="Hack"/>
              </a:rPr>
              <a:t>    </a:t>
            </a:r>
            <a:r>
              <a:rPr lang="en-US" sz="700" b="0" i="0" dirty="0" err="1">
                <a:effectLst/>
                <a:latin typeface="Hack"/>
              </a:rPr>
              <a:t>MetricDataQueries</a:t>
            </a:r>
            <a:r>
              <a:rPr lang="en-US" sz="700" b="0" i="0" dirty="0">
                <a:effectLst/>
                <a:latin typeface="Hack"/>
              </a:rPr>
              <a:t>=[</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'Id': 'identifier’, </a:t>
            </a:r>
          </a:p>
          <a:p>
            <a:pPr marL="0" indent="0">
              <a:buNone/>
            </a:pPr>
            <a:r>
              <a:rPr lang="en-US" sz="700" b="0" i="0" dirty="0">
                <a:effectLst/>
                <a:latin typeface="Hack"/>
              </a:rPr>
              <a:t>            '</a:t>
            </a:r>
            <a:r>
              <a:rPr lang="en-US" sz="700" b="0" i="0" dirty="0" err="1">
                <a:effectLst/>
                <a:latin typeface="Hack"/>
              </a:rPr>
              <a:t>MetricStat</a:t>
            </a:r>
            <a:r>
              <a:rPr lang="en-US" sz="700" b="0" i="0" dirty="0">
                <a:effectLst/>
                <a:latin typeface="Hack"/>
              </a:rPr>
              <a:t>’: {</a:t>
            </a:r>
          </a:p>
          <a:p>
            <a:pPr marL="0" indent="0">
              <a:buNone/>
            </a:pPr>
            <a:r>
              <a:rPr lang="en-US" sz="700" b="0" i="0" dirty="0">
                <a:effectLst/>
                <a:latin typeface="Hack"/>
              </a:rPr>
              <a:t>                'Metric': { 'Namespace': 'Web Traffic’,</a:t>
            </a:r>
          </a:p>
          <a:p>
            <a:pPr marL="0" indent="0">
              <a:buNone/>
            </a:pPr>
            <a:r>
              <a:rPr lang="en-US" sz="700" dirty="0">
                <a:latin typeface="Hack"/>
              </a:rPr>
              <a:t>                </a:t>
            </a:r>
            <a:r>
              <a:rPr lang="en-US" sz="700" b="0" i="0" dirty="0">
                <a:effectLst/>
                <a:latin typeface="Hack"/>
              </a:rPr>
              <a:t>'</a:t>
            </a:r>
            <a:r>
              <a:rPr lang="en-US" sz="700" b="0" i="0" dirty="0" err="1">
                <a:effectLst/>
                <a:latin typeface="Hack"/>
              </a:rPr>
              <a:t>MetricName</a:t>
            </a:r>
            <a:r>
              <a:rPr lang="en-US" sz="700" b="0" i="0" dirty="0">
                <a:effectLst/>
                <a:latin typeface="Hack"/>
              </a:rPr>
              <a:t>': 'Number of visits’,</a:t>
            </a:r>
          </a:p>
          <a:p>
            <a:pPr marL="0" indent="0">
              <a:buNone/>
            </a:pPr>
            <a:r>
              <a:rPr lang="en-US" sz="700" dirty="0">
                <a:latin typeface="Hack"/>
              </a:rPr>
              <a:t>	</a:t>
            </a:r>
            <a:r>
              <a:rPr lang="en-US" sz="700" b="0" i="0" dirty="0">
                <a:effectLst/>
                <a:latin typeface="Hack"/>
              </a:rPr>
              <a:t>'Dimensions’: [</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'Name': 'page’,</a:t>
            </a:r>
          </a:p>
          <a:p>
            <a:pPr marL="0" indent="0">
              <a:buNone/>
            </a:pPr>
            <a:r>
              <a:rPr lang="en-US" sz="700" dirty="0">
                <a:latin typeface="Hack"/>
              </a:rPr>
              <a:t>	        </a:t>
            </a:r>
            <a:r>
              <a:rPr lang="en-US" sz="700" b="0" i="0" dirty="0">
                <a:effectLst/>
                <a:latin typeface="Hack"/>
              </a:rPr>
              <a:t>'Value': ‘some-web-page.html’</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a:t>
            </a:r>
          </a:p>
          <a:p>
            <a:pPr marL="0" indent="0">
              <a:buNone/>
            </a:pPr>
            <a:r>
              <a:rPr lang="en-US" sz="700" b="0" i="0" dirty="0">
                <a:effectLst/>
                <a:latin typeface="Hack"/>
              </a:rPr>
              <a:t>                },</a:t>
            </a:r>
          </a:p>
          <a:p>
            <a:pPr marL="0" indent="0">
              <a:buNone/>
            </a:pPr>
            <a:r>
              <a:rPr lang="en-US" sz="700" dirty="0">
                <a:latin typeface="Hack"/>
              </a:rPr>
              <a:t>                </a:t>
            </a:r>
            <a:r>
              <a:rPr lang="en-US" sz="700" b="0" i="0" dirty="0">
                <a:effectLst/>
                <a:latin typeface="Hack"/>
              </a:rPr>
              <a:t>'Period': 300,</a:t>
            </a:r>
          </a:p>
          <a:p>
            <a:pPr marL="0" indent="0">
              <a:buNone/>
            </a:pPr>
            <a:r>
              <a:rPr lang="en-US" sz="700" dirty="0">
                <a:latin typeface="Hack"/>
              </a:rPr>
              <a:t>               </a:t>
            </a:r>
            <a:r>
              <a:rPr lang="en-US" sz="700" b="0" i="0" dirty="0">
                <a:effectLst/>
                <a:latin typeface="Hack"/>
              </a:rPr>
              <a:t> 'Stat': 'Sum’, </a:t>
            </a:r>
          </a:p>
          <a:p>
            <a:pPr marL="0" indent="0">
              <a:buNone/>
            </a:pPr>
            <a:r>
              <a:rPr lang="en-US" sz="700" dirty="0">
                <a:latin typeface="Hack"/>
              </a:rPr>
              <a:t>                </a:t>
            </a:r>
            <a:r>
              <a:rPr lang="en-US" sz="700" b="0" i="0" dirty="0">
                <a:effectLst/>
                <a:latin typeface="Hack"/>
              </a:rPr>
              <a:t>'Unit': 'Count’</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err="1">
                <a:effectLst/>
                <a:latin typeface="Hack"/>
              </a:rPr>
              <a:t>StartTime</a:t>
            </a:r>
            <a:r>
              <a:rPr lang="en-US" sz="700" b="0" i="0" dirty="0">
                <a:effectLst/>
                <a:latin typeface="Hack"/>
              </a:rPr>
              <a:t>=datetime(2022, 1, 1),</a:t>
            </a:r>
          </a:p>
          <a:p>
            <a:pPr marL="0" indent="0">
              <a:buNone/>
            </a:pPr>
            <a:r>
              <a:rPr lang="en-US" sz="700" dirty="0">
                <a:latin typeface="Hack"/>
              </a:rPr>
              <a:t>    </a:t>
            </a:r>
            <a:r>
              <a:rPr lang="en-US" sz="700" b="0" i="0" dirty="0" err="1">
                <a:effectLst/>
                <a:latin typeface="Hack"/>
              </a:rPr>
              <a:t>EndTime</a:t>
            </a:r>
            <a:r>
              <a:rPr lang="en-US" sz="700" b="0" i="0" dirty="0">
                <a:effectLst/>
                <a:latin typeface="Hack"/>
              </a:rPr>
              <a:t>=datetime(2022, 3, </a:t>
            </a:r>
            <a:r>
              <a:rPr lang="en-US" sz="700" dirty="0">
                <a:latin typeface="Hack"/>
              </a:rPr>
              <a:t>31</a:t>
            </a:r>
            <a:r>
              <a:rPr lang="en-US" sz="700" b="0" i="0" dirty="0">
                <a:effectLst/>
                <a:latin typeface="Hack"/>
              </a:rPr>
              <a:t>)</a:t>
            </a:r>
          </a:p>
          <a:p>
            <a:pPr marL="0" indent="0">
              <a:buNone/>
            </a:pPr>
            <a:r>
              <a:rPr lang="en-US" sz="700" b="0" i="0" dirty="0">
                <a:effectLst/>
                <a:latin typeface="Hack"/>
              </a:rPr>
              <a:t>)</a:t>
            </a:r>
          </a:p>
          <a:p>
            <a:pPr marL="0" indent="0">
              <a:buNone/>
            </a:pPr>
            <a:r>
              <a:rPr lang="en-US" sz="700" b="0" i="0" dirty="0">
                <a:effectLst/>
                <a:latin typeface="Hack"/>
              </a:rPr>
              <a:t>print(response)</a:t>
            </a:r>
          </a:p>
          <a:p>
            <a:pPr marL="0" indent="0">
              <a:buNone/>
            </a:pPr>
            <a:r>
              <a:rPr lang="en-US" sz="700" b="0" i="0" dirty="0">
                <a:effectLst/>
                <a:latin typeface="Hack"/>
              </a:rPr>
              <a:t>print(sum(response['</a:t>
            </a:r>
            <a:r>
              <a:rPr lang="en-US" sz="700" b="0" i="0" dirty="0" err="1">
                <a:effectLst/>
                <a:latin typeface="Hack"/>
              </a:rPr>
              <a:t>MetricDataResults</a:t>
            </a:r>
            <a:r>
              <a:rPr lang="en-US" sz="700" b="0" i="0" dirty="0">
                <a:effectLst/>
                <a:latin typeface="Hack"/>
              </a:rPr>
              <a:t>'][0]['Values']))</a:t>
            </a:r>
            <a:endParaRPr lang="en-US" sz="7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66155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BB205-C624-4EA7-83FD-B4E4D48903C2}"/>
              </a:ext>
            </a:extLst>
          </p:cNvPr>
          <p:cNvSpPr>
            <a:spLocks noGrp="1"/>
          </p:cNvSpPr>
          <p:nvPr>
            <p:ph type="title"/>
          </p:nvPr>
        </p:nvSpPr>
        <p:spPr/>
        <p:txBody>
          <a:bodyPr/>
          <a:lstStyle/>
          <a:p>
            <a:r>
              <a:rPr lang="en-US" dirty="0"/>
              <a:t>Review of Lambda Basics</a:t>
            </a:r>
          </a:p>
        </p:txBody>
      </p:sp>
      <p:sp>
        <p:nvSpPr>
          <p:cNvPr id="3" name="Content Placeholder 2">
            <a:extLst>
              <a:ext uri="{FF2B5EF4-FFF2-40B4-BE49-F238E27FC236}">
                <a16:creationId xmlns:a16="http://schemas.microsoft.com/office/drawing/2014/main" id="{F5B1EE2C-EB11-4E61-8D20-25391D9694F1}"/>
              </a:ext>
            </a:extLst>
          </p:cNvPr>
          <p:cNvSpPr>
            <a:spLocks noGrp="1"/>
          </p:cNvSpPr>
          <p:nvPr>
            <p:ph idx="1"/>
          </p:nvPr>
        </p:nvSpPr>
        <p:spPr/>
        <p:txBody>
          <a:bodyPr/>
          <a:lstStyle/>
          <a:p>
            <a:r>
              <a:rPr lang="en-US" dirty="0"/>
              <a:t>Lambda can work with other languages than Python!</a:t>
            </a:r>
          </a:p>
          <a:p>
            <a:r>
              <a:rPr lang="en-US" dirty="0"/>
              <a:t>Can use multiple editors (we’ll primarily use AWS native Cloud9 IDE)</a:t>
            </a:r>
          </a:p>
          <a:p>
            <a:r>
              <a:rPr lang="en-US" dirty="0"/>
              <a:t>Can (and should) use Layers to include external packages</a:t>
            </a:r>
          </a:p>
          <a:p>
            <a:pPr lvl="1"/>
            <a:r>
              <a:rPr lang="en-US" dirty="0"/>
              <a:t>Reusable</a:t>
            </a:r>
          </a:p>
          <a:p>
            <a:pPr lvl="1"/>
            <a:r>
              <a:rPr lang="en-US" dirty="0"/>
              <a:t>Allow centralized, common control over packages</a:t>
            </a:r>
          </a:p>
          <a:p>
            <a:pPr lvl="1"/>
            <a:r>
              <a:rPr lang="en-US" dirty="0"/>
              <a:t>Reduce deployment package size</a:t>
            </a:r>
          </a:p>
          <a:p>
            <a:r>
              <a:rPr lang="en-US" dirty="0"/>
              <a:t>All code &amp; dependencies contained in a </a:t>
            </a:r>
            <a:r>
              <a:rPr lang="en-US" dirty="0" err="1"/>
              <a:t>zipfile</a:t>
            </a:r>
            <a:endParaRPr lang="en-US" dirty="0"/>
          </a:p>
          <a:p>
            <a:r>
              <a:rPr lang="en-US" dirty="0"/>
              <a:t>State Machines (</a:t>
            </a:r>
            <a:r>
              <a:rPr lang="en-US" dirty="0" err="1"/>
              <a:t>combinding</a:t>
            </a:r>
            <a:r>
              <a:rPr lang="en-US" dirty="0"/>
              <a:t> multiple Lambdas &amp; other </a:t>
            </a:r>
            <a:r>
              <a:rPr lang="en-US" dirty="0" err="1"/>
              <a:t>svcs</a:t>
            </a:r>
            <a:r>
              <a:rPr lang="en-US" dirty="0"/>
              <a:t>) can be constructed from AWS Step Functions</a:t>
            </a:r>
          </a:p>
        </p:txBody>
      </p:sp>
    </p:spTree>
    <p:extLst>
      <p:ext uri="{BB962C8B-B14F-4D97-AF65-F5344CB8AC3E}">
        <p14:creationId xmlns:p14="http://schemas.microsoft.com/office/powerpoint/2010/main" val="3076441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a:solidFill>
            <a:schemeClr val="accent1">
              <a:lumMod val="60000"/>
              <a:lumOff val="40000"/>
            </a:schemeClr>
          </a:solidFill>
        </p:spPr>
        <p:txBody>
          <a:bodyPr/>
          <a:lstStyle/>
          <a:p>
            <a:r>
              <a:rPr lang="en-US" dirty="0"/>
              <a:t>SB: Introduction to Lambda</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solidFill>
                  <a:srgbClr val="FF0000"/>
                </a:solidFill>
              </a:rPr>
              <a:t>BONUS SEGMENT FROM ‘LAMBDA AUTOMATION FOUNDATIONS’ CLASS</a:t>
            </a:r>
          </a:p>
          <a:p>
            <a:r>
              <a:rPr lang="en-US" dirty="0"/>
              <a:t>Course outline &amp; objectives</a:t>
            </a:r>
          </a:p>
          <a:p>
            <a:r>
              <a:rPr lang="en-US" dirty="0"/>
              <a:t>Value props of serverless</a:t>
            </a:r>
          </a:p>
          <a:p>
            <a:r>
              <a:rPr lang="en-US" dirty="0"/>
              <a:t>Lambda limits</a:t>
            </a:r>
          </a:p>
          <a:p>
            <a:r>
              <a:rPr lang="en-US" dirty="0"/>
              <a:t>Invocation methods (push, pull, direct invoke, scheduled action)</a:t>
            </a:r>
          </a:p>
          <a:p>
            <a:r>
              <a:rPr lang="en-US" dirty="0"/>
              <a:t>Basic anatomy of a Lambda function </a:t>
            </a:r>
          </a:p>
        </p:txBody>
      </p:sp>
    </p:spTree>
    <p:extLst>
      <p:ext uri="{BB962C8B-B14F-4D97-AF65-F5344CB8AC3E}">
        <p14:creationId xmlns:p14="http://schemas.microsoft.com/office/powerpoint/2010/main" val="3937064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BFBF-65DC-4841-A1EA-98193DBCE3CC}"/>
              </a:ext>
            </a:extLst>
          </p:cNvPr>
          <p:cNvSpPr>
            <a:spLocks noGrp="1"/>
          </p:cNvSpPr>
          <p:nvPr>
            <p:ph type="title"/>
          </p:nvPr>
        </p:nvSpPr>
        <p:spPr/>
        <p:txBody>
          <a:bodyPr/>
          <a:lstStyle/>
          <a:p>
            <a:r>
              <a:rPr lang="en-US" dirty="0"/>
              <a:t>Value props of Serverless</a:t>
            </a:r>
          </a:p>
        </p:txBody>
      </p:sp>
      <p:sp>
        <p:nvSpPr>
          <p:cNvPr id="3" name="Content Placeholder 2">
            <a:extLst>
              <a:ext uri="{FF2B5EF4-FFF2-40B4-BE49-F238E27FC236}">
                <a16:creationId xmlns:a16="http://schemas.microsoft.com/office/drawing/2014/main" id="{0B4D59A4-0B3F-4188-8EEC-DBB53555C0AC}"/>
              </a:ext>
            </a:extLst>
          </p:cNvPr>
          <p:cNvSpPr>
            <a:spLocks noGrp="1"/>
          </p:cNvSpPr>
          <p:nvPr>
            <p:ph idx="1"/>
          </p:nvPr>
        </p:nvSpPr>
        <p:spPr/>
        <p:txBody>
          <a:bodyPr/>
          <a:lstStyle/>
          <a:p>
            <a:r>
              <a:rPr lang="en-US" dirty="0"/>
              <a:t>No “care and feeding” of infrastructure</a:t>
            </a:r>
          </a:p>
          <a:p>
            <a:pPr lvl="1"/>
            <a:r>
              <a:rPr lang="en-US" dirty="0"/>
              <a:t>Patching</a:t>
            </a:r>
          </a:p>
          <a:p>
            <a:pPr lvl="1"/>
            <a:r>
              <a:rPr lang="en-US" dirty="0"/>
              <a:t>Security</a:t>
            </a:r>
          </a:p>
          <a:p>
            <a:pPr lvl="1"/>
            <a:r>
              <a:rPr lang="en-US" dirty="0"/>
              <a:t>Monitoring</a:t>
            </a:r>
          </a:p>
          <a:p>
            <a:pPr lvl="1"/>
            <a:r>
              <a:rPr lang="en-US" dirty="0"/>
              <a:t>Networking</a:t>
            </a:r>
          </a:p>
          <a:p>
            <a:pPr lvl="1"/>
            <a:r>
              <a:rPr lang="en-US" dirty="0"/>
              <a:t>Scaling (Vertical -or- Horizontal)</a:t>
            </a:r>
          </a:p>
          <a:p>
            <a:r>
              <a:rPr lang="en-US" dirty="0"/>
              <a:t>Serverless architectures let you focus on your product, not your infrastructure.</a:t>
            </a:r>
          </a:p>
          <a:p>
            <a:pPr marL="457200" lvl="1" indent="0">
              <a:buNone/>
            </a:pPr>
            <a:endParaRPr lang="en-US" dirty="0"/>
          </a:p>
        </p:txBody>
      </p:sp>
    </p:spTree>
    <p:extLst>
      <p:ext uri="{BB962C8B-B14F-4D97-AF65-F5344CB8AC3E}">
        <p14:creationId xmlns:p14="http://schemas.microsoft.com/office/powerpoint/2010/main" val="2146506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408A-F47C-4E99-A0F1-B4D712A13277}"/>
              </a:ext>
            </a:extLst>
          </p:cNvPr>
          <p:cNvSpPr>
            <a:spLocks noGrp="1"/>
          </p:cNvSpPr>
          <p:nvPr>
            <p:ph type="title"/>
          </p:nvPr>
        </p:nvSpPr>
        <p:spPr/>
        <p:txBody>
          <a:bodyPr/>
          <a:lstStyle/>
          <a:p>
            <a:r>
              <a:rPr lang="en-US" sz="3000" dirty="0"/>
              <a:t>Value Props: EC2 -vs- Containers -vs- Lambda</a:t>
            </a:r>
          </a:p>
        </p:txBody>
      </p:sp>
      <p:cxnSp>
        <p:nvCxnSpPr>
          <p:cNvPr id="5" name="Straight Connector 4">
            <a:extLst>
              <a:ext uri="{FF2B5EF4-FFF2-40B4-BE49-F238E27FC236}">
                <a16:creationId xmlns:a16="http://schemas.microsoft.com/office/drawing/2014/main" id="{7D8F43DF-07AC-4070-85AC-2540A360E275}"/>
              </a:ext>
            </a:extLst>
          </p:cNvPr>
          <p:cNvCxnSpPr/>
          <p:nvPr/>
        </p:nvCxnSpPr>
        <p:spPr>
          <a:xfrm>
            <a:off x="425885" y="914400"/>
            <a:ext cx="0" cy="353234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F87BC9A-0C42-4090-AB48-27BD3AB96375}"/>
              </a:ext>
            </a:extLst>
          </p:cNvPr>
          <p:cNvCxnSpPr/>
          <p:nvPr/>
        </p:nvCxnSpPr>
        <p:spPr>
          <a:xfrm>
            <a:off x="425885" y="4446740"/>
            <a:ext cx="8016657"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10D14CAA-495E-4002-91C2-FA8082C8947C}"/>
              </a:ext>
            </a:extLst>
          </p:cNvPr>
          <p:cNvSpPr txBox="1"/>
          <p:nvPr/>
        </p:nvSpPr>
        <p:spPr>
          <a:xfrm rot="16200000">
            <a:off x="-594802" y="1610533"/>
            <a:ext cx="1770741" cy="369332"/>
          </a:xfrm>
          <a:prstGeom prst="rect">
            <a:avLst/>
          </a:prstGeom>
          <a:noFill/>
        </p:spPr>
        <p:txBody>
          <a:bodyPr wrap="none" rtlCol="0">
            <a:spAutoFit/>
          </a:bodyPr>
          <a:lstStyle/>
          <a:p>
            <a:r>
              <a:rPr lang="en-US" dirty="0"/>
              <a:t># of users served</a:t>
            </a:r>
          </a:p>
        </p:txBody>
      </p:sp>
      <p:sp>
        <p:nvSpPr>
          <p:cNvPr id="9" name="TextBox 8">
            <a:extLst>
              <a:ext uri="{FF2B5EF4-FFF2-40B4-BE49-F238E27FC236}">
                <a16:creationId xmlns:a16="http://schemas.microsoft.com/office/drawing/2014/main" id="{0735D6F9-3212-4CB3-B708-1DB86C114488}"/>
              </a:ext>
            </a:extLst>
          </p:cNvPr>
          <p:cNvSpPr txBox="1"/>
          <p:nvPr/>
        </p:nvSpPr>
        <p:spPr>
          <a:xfrm>
            <a:off x="7016023" y="4387729"/>
            <a:ext cx="1520160" cy="369332"/>
          </a:xfrm>
          <a:prstGeom prst="rect">
            <a:avLst/>
          </a:prstGeom>
          <a:noFill/>
        </p:spPr>
        <p:txBody>
          <a:bodyPr wrap="none" rtlCol="0">
            <a:spAutoFit/>
          </a:bodyPr>
          <a:lstStyle/>
          <a:p>
            <a:r>
              <a:rPr lang="en-US" dirty="0"/>
              <a:t>response time</a:t>
            </a:r>
          </a:p>
        </p:txBody>
      </p:sp>
      <p:grpSp>
        <p:nvGrpSpPr>
          <p:cNvPr id="32" name="Group 31">
            <a:extLst>
              <a:ext uri="{FF2B5EF4-FFF2-40B4-BE49-F238E27FC236}">
                <a16:creationId xmlns:a16="http://schemas.microsoft.com/office/drawing/2014/main" id="{08DECD28-67DC-4755-AC85-5A268BE9330B}"/>
              </a:ext>
            </a:extLst>
          </p:cNvPr>
          <p:cNvGrpSpPr/>
          <p:nvPr/>
        </p:nvGrpSpPr>
        <p:grpSpPr>
          <a:xfrm>
            <a:off x="450560" y="573994"/>
            <a:ext cx="7991982" cy="3773452"/>
            <a:chOff x="450560" y="560553"/>
            <a:chExt cx="7991982" cy="3773452"/>
          </a:xfrm>
        </p:grpSpPr>
        <p:cxnSp>
          <p:nvCxnSpPr>
            <p:cNvPr id="11" name="Connector: Elbow 10">
              <a:extLst>
                <a:ext uri="{FF2B5EF4-FFF2-40B4-BE49-F238E27FC236}">
                  <a16:creationId xmlns:a16="http://schemas.microsoft.com/office/drawing/2014/main" id="{4BFEE54F-0D0C-47DA-8AE8-544CA21D0FB6}"/>
                </a:ext>
              </a:extLst>
            </p:cNvPr>
            <p:cNvCxnSpPr>
              <a:cxnSpLocks/>
            </p:cNvCxnSpPr>
            <p:nvPr/>
          </p:nvCxnSpPr>
          <p:spPr>
            <a:xfrm flipV="1">
              <a:off x="519527" y="909827"/>
              <a:ext cx="7834430" cy="3424178"/>
            </a:xfrm>
            <a:prstGeom prst="bentConnector3">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3AAD050-7760-4600-8B22-0A288CD7B902}"/>
                </a:ext>
              </a:extLst>
            </p:cNvPr>
            <p:cNvSpPr txBox="1"/>
            <p:nvPr/>
          </p:nvSpPr>
          <p:spPr>
            <a:xfrm>
              <a:off x="6766570" y="560553"/>
              <a:ext cx="1675972" cy="369332"/>
            </a:xfrm>
            <a:prstGeom prst="rect">
              <a:avLst/>
            </a:prstGeom>
            <a:noFill/>
          </p:spPr>
          <p:txBody>
            <a:bodyPr wrap="none" rtlCol="0">
              <a:spAutoFit/>
            </a:bodyPr>
            <a:lstStyle/>
            <a:p>
              <a:r>
                <a:rPr lang="en-US" dirty="0">
                  <a:solidFill>
                    <a:srgbClr val="FF0000"/>
                  </a:solidFill>
                </a:rPr>
                <a:t>EC2 – “t2.nano”</a:t>
              </a:r>
            </a:p>
          </p:txBody>
        </p:sp>
        <p:cxnSp>
          <p:nvCxnSpPr>
            <p:cNvPr id="16" name="Straight Arrow Connector 15">
              <a:extLst>
                <a:ext uri="{FF2B5EF4-FFF2-40B4-BE49-F238E27FC236}">
                  <a16:creationId xmlns:a16="http://schemas.microsoft.com/office/drawing/2014/main" id="{37B45086-BB11-45F3-A4A2-FFF2521DD841}"/>
                </a:ext>
              </a:extLst>
            </p:cNvPr>
            <p:cNvCxnSpPr>
              <a:cxnSpLocks/>
              <a:stCxn id="20" idx="1"/>
            </p:cNvCxnSpPr>
            <p:nvPr/>
          </p:nvCxnSpPr>
          <p:spPr>
            <a:xfrm flipH="1">
              <a:off x="450560" y="909827"/>
              <a:ext cx="15518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FD26809-013A-4105-8A85-20FE9D23E555}"/>
                </a:ext>
              </a:extLst>
            </p:cNvPr>
            <p:cNvCxnSpPr>
              <a:cxnSpLocks/>
              <a:stCxn id="20" idx="3"/>
            </p:cNvCxnSpPr>
            <p:nvPr/>
          </p:nvCxnSpPr>
          <p:spPr>
            <a:xfrm flipV="1">
              <a:off x="3081600" y="909826"/>
              <a:ext cx="125240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B59EEDC3-C362-49A4-B5A3-3C323E8AE926}"/>
                </a:ext>
              </a:extLst>
            </p:cNvPr>
            <p:cNvSpPr txBox="1"/>
            <p:nvPr/>
          </p:nvSpPr>
          <p:spPr>
            <a:xfrm>
              <a:off x="2002458" y="725161"/>
              <a:ext cx="1079142" cy="369332"/>
            </a:xfrm>
            <a:prstGeom prst="rect">
              <a:avLst/>
            </a:prstGeom>
            <a:noFill/>
          </p:spPr>
          <p:txBody>
            <a:bodyPr wrap="none" rtlCol="0">
              <a:spAutoFit/>
            </a:bodyPr>
            <a:lstStyle/>
            <a:p>
              <a:r>
                <a:rPr lang="en-US" dirty="0"/>
                <a:t>20-30 sec</a:t>
              </a:r>
            </a:p>
          </p:txBody>
        </p:sp>
        <p:sp>
          <p:nvSpPr>
            <p:cNvPr id="21" name="TextBox 20">
              <a:extLst>
                <a:ext uri="{FF2B5EF4-FFF2-40B4-BE49-F238E27FC236}">
                  <a16:creationId xmlns:a16="http://schemas.microsoft.com/office/drawing/2014/main" id="{034DE81A-84A5-4321-8C15-460AB66D958D}"/>
                </a:ext>
              </a:extLst>
            </p:cNvPr>
            <p:cNvSpPr txBox="1"/>
            <p:nvPr/>
          </p:nvSpPr>
          <p:spPr>
            <a:xfrm>
              <a:off x="4608823" y="585579"/>
              <a:ext cx="1081578" cy="369332"/>
            </a:xfrm>
            <a:prstGeom prst="rect">
              <a:avLst/>
            </a:prstGeom>
            <a:noFill/>
          </p:spPr>
          <p:txBody>
            <a:bodyPr wrap="none" rtlCol="0">
              <a:spAutoFit/>
            </a:bodyPr>
            <a:lstStyle/>
            <a:p>
              <a:r>
                <a:rPr lang="en-US" dirty="0"/>
                <a:t>100 users</a:t>
              </a:r>
            </a:p>
          </p:txBody>
        </p:sp>
      </p:grpSp>
      <p:grpSp>
        <p:nvGrpSpPr>
          <p:cNvPr id="33" name="Group 32">
            <a:extLst>
              <a:ext uri="{FF2B5EF4-FFF2-40B4-BE49-F238E27FC236}">
                <a16:creationId xmlns:a16="http://schemas.microsoft.com/office/drawing/2014/main" id="{DE0D02EC-1353-4222-894C-577D36FE94FD}"/>
              </a:ext>
            </a:extLst>
          </p:cNvPr>
          <p:cNvGrpSpPr/>
          <p:nvPr/>
        </p:nvGrpSpPr>
        <p:grpSpPr>
          <a:xfrm>
            <a:off x="470178" y="2302292"/>
            <a:ext cx="7972364" cy="1951884"/>
            <a:chOff x="317778" y="2149892"/>
            <a:chExt cx="7972364" cy="1951884"/>
          </a:xfrm>
        </p:grpSpPr>
        <p:cxnSp>
          <p:nvCxnSpPr>
            <p:cNvPr id="34" name="Connector: Elbow 33">
              <a:extLst>
                <a:ext uri="{FF2B5EF4-FFF2-40B4-BE49-F238E27FC236}">
                  <a16:creationId xmlns:a16="http://schemas.microsoft.com/office/drawing/2014/main" id="{71DD5A31-2DE7-4E64-809F-23449323242B}"/>
                </a:ext>
              </a:extLst>
            </p:cNvPr>
            <p:cNvCxnSpPr>
              <a:cxnSpLocks/>
            </p:cNvCxnSpPr>
            <p:nvPr/>
          </p:nvCxnSpPr>
          <p:spPr>
            <a:xfrm flipV="1">
              <a:off x="367127" y="2582701"/>
              <a:ext cx="7714974" cy="1519075"/>
            </a:xfrm>
            <a:prstGeom prst="bentConnector3">
              <a:avLst>
                <a:gd name="adj1" fmla="val 21515"/>
              </a:avLst>
            </a:prstGeom>
            <a:ln>
              <a:solidFill>
                <a:srgbClr val="00206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9530892D-9604-48AF-B2EE-3333ED8D8416}"/>
                </a:ext>
              </a:extLst>
            </p:cNvPr>
            <p:cNvSpPr txBox="1"/>
            <p:nvPr/>
          </p:nvSpPr>
          <p:spPr>
            <a:xfrm>
              <a:off x="6141028" y="2166263"/>
              <a:ext cx="2149114" cy="369332"/>
            </a:xfrm>
            <a:prstGeom prst="rect">
              <a:avLst/>
            </a:prstGeom>
            <a:noFill/>
          </p:spPr>
          <p:txBody>
            <a:bodyPr wrap="none" rtlCol="0">
              <a:spAutoFit/>
            </a:bodyPr>
            <a:lstStyle/>
            <a:p>
              <a:r>
                <a:rPr lang="en-US" dirty="0">
                  <a:solidFill>
                    <a:srgbClr val="002060"/>
                  </a:solidFill>
                </a:rPr>
                <a:t>Containers (ECS/EKS)</a:t>
              </a:r>
            </a:p>
          </p:txBody>
        </p:sp>
        <p:cxnSp>
          <p:nvCxnSpPr>
            <p:cNvPr id="36" name="Straight Arrow Connector 35">
              <a:extLst>
                <a:ext uri="{FF2B5EF4-FFF2-40B4-BE49-F238E27FC236}">
                  <a16:creationId xmlns:a16="http://schemas.microsoft.com/office/drawing/2014/main" id="{B4C20C5F-62FA-4C0C-B4CE-A64342D10532}"/>
                </a:ext>
              </a:extLst>
            </p:cNvPr>
            <p:cNvCxnSpPr>
              <a:cxnSpLocks/>
              <a:stCxn id="38" idx="1"/>
            </p:cNvCxnSpPr>
            <p:nvPr/>
          </p:nvCxnSpPr>
          <p:spPr>
            <a:xfrm flipH="1">
              <a:off x="317778" y="2598865"/>
              <a:ext cx="4393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95B3446-49C7-4C5E-B8DF-DEB7CCE4FA08}"/>
                </a:ext>
              </a:extLst>
            </p:cNvPr>
            <p:cNvCxnSpPr>
              <a:cxnSpLocks/>
              <a:stCxn id="38" idx="3"/>
            </p:cNvCxnSpPr>
            <p:nvPr/>
          </p:nvCxnSpPr>
          <p:spPr>
            <a:xfrm>
              <a:off x="1602202" y="2598865"/>
              <a:ext cx="4249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F678C27B-04DE-4A45-987C-4DD398B583FA}"/>
                </a:ext>
              </a:extLst>
            </p:cNvPr>
            <p:cNvSpPr txBox="1"/>
            <p:nvPr/>
          </p:nvSpPr>
          <p:spPr>
            <a:xfrm>
              <a:off x="757099" y="2414199"/>
              <a:ext cx="845103" cy="369332"/>
            </a:xfrm>
            <a:prstGeom prst="rect">
              <a:avLst/>
            </a:prstGeom>
            <a:noFill/>
          </p:spPr>
          <p:txBody>
            <a:bodyPr wrap="none" rtlCol="0">
              <a:spAutoFit/>
            </a:bodyPr>
            <a:lstStyle/>
            <a:p>
              <a:r>
                <a:rPr lang="en-US" dirty="0"/>
                <a:t>2-3 sec</a:t>
              </a:r>
            </a:p>
          </p:txBody>
        </p:sp>
        <p:sp>
          <p:nvSpPr>
            <p:cNvPr id="39" name="TextBox 38">
              <a:extLst>
                <a:ext uri="{FF2B5EF4-FFF2-40B4-BE49-F238E27FC236}">
                  <a16:creationId xmlns:a16="http://schemas.microsoft.com/office/drawing/2014/main" id="{2449229A-2B46-45F0-B5C4-74E1DF7F3151}"/>
                </a:ext>
              </a:extLst>
            </p:cNvPr>
            <p:cNvSpPr txBox="1"/>
            <p:nvPr/>
          </p:nvSpPr>
          <p:spPr>
            <a:xfrm>
              <a:off x="4409238" y="2149892"/>
              <a:ext cx="964559" cy="369332"/>
            </a:xfrm>
            <a:prstGeom prst="rect">
              <a:avLst/>
            </a:prstGeom>
            <a:noFill/>
          </p:spPr>
          <p:txBody>
            <a:bodyPr wrap="none" rtlCol="0">
              <a:spAutoFit/>
            </a:bodyPr>
            <a:lstStyle/>
            <a:p>
              <a:r>
                <a:rPr lang="en-US" dirty="0"/>
                <a:t>10 users</a:t>
              </a:r>
            </a:p>
          </p:txBody>
        </p:sp>
      </p:grpSp>
      <p:grpSp>
        <p:nvGrpSpPr>
          <p:cNvPr id="52" name="Group 51">
            <a:extLst>
              <a:ext uri="{FF2B5EF4-FFF2-40B4-BE49-F238E27FC236}">
                <a16:creationId xmlns:a16="http://schemas.microsoft.com/office/drawing/2014/main" id="{E6E03A12-C114-46C5-A9A0-86CFF05498C3}"/>
              </a:ext>
            </a:extLst>
          </p:cNvPr>
          <p:cNvGrpSpPr/>
          <p:nvPr/>
        </p:nvGrpSpPr>
        <p:grpSpPr>
          <a:xfrm>
            <a:off x="389920" y="3708076"/>
            <a:ext cx="7974399" cy="460410"/>
            <a:chOff x="85120" y="3403276"/>
            <a:chExt cx="7974399" cy="460410"/>
          </a:xfrm>
        </p:grpSpPr>
        <p:cxnSp>
          <p:nvCxnSpPr>
            <p:cNvPr id="53" name="Connector: Elbow 52">
              <a:extLst>
                <a:ext uri="{FF2B5EF4-FFF2-40B4-BE49-F238E27FC236}">
                  <a16:creationId xmlns:a16="http://schemas.microsoft.com/office/drawing/2014/main" id="{9428E515-31FA-45F0-8E9B-6CBFD112D59B}"/>
                </a:ext>
              </a:extLst>
            </p:cNvPr>
            <p:cNvCxnSpPr>
              <a:cxnSpLocks/>
            </p:cNvCxnSpPr>
            <p:nvPr/>
          </p:nvCxnSpPr>
          <p:spPr>
            <a:xfrm flipV="1">
              <a:off x="214727" y="3774478"/>
              <a:ext cx="7682030" cy="89208"/>
            </a:xfrm>
            <a:prstGeom prst="bentConnector3">
              <a:avLst>
                <a:gd name="adj1" fmla="val 6301"/>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32062A7A-F702-40DE-A5C2-40E42284B388}"/>
                </a:ext>
              </a:extLst>
            </p:cNvPr>
            <p:cNvSpPr txBox="1"/>
            <p:nvPr/>
          </p:nvSpPr>
          <p:spPr>
            <a:xfrm>
              <a:off x="5985040" y="3435293"/>
              <a:ext cx="2074479" cy="369332"/>
            </a:xfrm>
            <a:prstGeom prst="rect">
              <a:avLst/>
            </a:prstGeom>
            <a:noFill/>
          </p:spPr>
          <p:txBody>
            <a:bodyPr wrap="none" rtlCol="0">
              <a:spAutoFit/>
            </a:bodyPr>
            <a:lstStyle/>
            <a:p>
              <a:r>
                <a:rPr lang="en-US" dirty="0">
                  <a:solidFill>
                    <a:srgbClr val="00B050"/>
                  </a:solidFill>
                </a:rPr>
                <a:t>Serverless (Lambda)</a:t>
              </a:r>
            </a:p>
          </p:txBody>
        </p:sp>
        <p:sp>
          <p:nvSpPr>
            <p:cNvPr id="57" name="TextBox 56">
              <a:extLst>
                <a:ext uri="{FF2B5EF4-FFF2-40B4-BE49-F238E27FC236}">
                  <a16:creationId xmlns:a16="http://schemas.microsoft.com/office/drawing/2014/main" id="{AFFA2AC8-4879-4682-81FA-044333D43416}"/>
                </a:ext>
              </a:extLst>
            </p:cNvPr>
            <p:cNvSpPr txBox="1"/>
            <p:nvPr/>
          </p:nvSpPr>
          <p:spPr>
            <a:xfrm>
              <a:off x="85120" y="3491660"/>
              <a:ext cx="671979" cy="369332"/>
            </a:xfrm>
            <a:prstGeom prst="rect">
              <a:avLst/>
            </a:prstGeom>
            <a:noFill/>
          </p:spPr>
          <p:txBody>
            <a:bodyPr wrap="none" rtlCol="0">
              <a:spAutoFit/>
            </a:bodyPr>
            <a:lstStyle/>
            <a:p>
              <a:r>
                <a:rPr lang="en-US" dirty="0"/>
                <a:t>&lt; Sec</a:t>
              </a:r>
            </a:p>
          </p:txBody>
        </p:sp>
        <p:sp>
          <p:nvSpPr>
            <p:cNvPr id="58" name="TextBox 57">
              <a:extLst>
                <a:ext uri="{FF2B5EF4-FFF2-40B4-BE49-F238E27FC236}">
                  <a16:creationId xmlns:a16="http://schemas.microsoft.com/office/drawing/2014/main" id="{AB638A8B-DCC6-47DB-BC19-CAAB4DDA2B18}"/>
                </a:ext>
              </a:extLst>
            </p:cNvPr>
            <p:cNvSpPr txBox="1"/>
            <p:nvPr/>
          </p:nvSpPr>
          <p:spPr>
            <a:xfrm>
              <a:off x="4267200" y="3403276"/>
              <a:ext cx="761747" cy="369332"/>
            </a:xfrm>
            <a:prstGeom prst="rect">
              <a:avLst/>
            </a:prstGeom>
            <a:noFill/>
          </p:spPr>
          <p:txBody>
            <a:bodyPr wrap="none" rtlCol="0">
              <a:spAutoFit/>
            </a:bodyPr>
            <a:lstStyle/>
            <a:p>
              <a:r>
                <a:rPr lang="en-US" dirty="0"/>
                <a:t>1 user</a:t>
              </a:r>
            </a:p>
          </p:txBody>
        </p:sp>
      </p:grpSp>
      <p:grpSp>
        <p:nvGrpSpPr>
          <p:cNvPr id="74" name="Group 73">
            <a:extLst>
              <a:ext uri="{FF2B5EF4-FFF2-40B4-BE49-F238E27FC236}">
                <a16:creationId xmlns:a16="http://schemas.microsoft.com/office/drawing/2014/main" id="{9E69A020-90EE-4B23-9150-7790EA5CD306}"/>
              </a:ext>
            </a:extLst>
          </p:cNvPr>
          <p:cNvGrpSpPr/>
          <p:nvPr/>
        </p:nvGrpSpPr>
        <p:grpSpPr>
          <a:xfrm>
            <a:off x="544452" y="4383536"/>
            <a:ext cx="4064371" cy="545272"/>
            <a:chOff x="544452" y="4383536"/>
            <a:chExt cx="4064371" cy="545272"/>
          </a:xfrm>
        </p:grpSpPr>
        <p:sp>
          <p:nvSpPr>
            <p:cNvPr id="64" name="TextBox 63">
              <a:extLst>
                <a:ext uri="{FF2B5EF4-FFF2-40B4-BE49-F238E27FC236}">
                  <a16:creationId xmlns:a16="http://schemas.microsoft.com/office/drawing/2014/main" id="{F9A6E820-F9DE-49E2-8C4D-201818468345}"/>
                </a:ext>
              </a:extLst>
            </p:cNvPr>
            <p:cNvSpPr txBox="1"/>
            <p:nvPr/>
          </p:nvSpPr>
          <p:spPr>
            <a:xfrm>
              <a:off x="2676243" y="4559476"/>
              <a:ext cx="1932580" cy="369332"/>
            </a:xfrm>
            <a:prstGeom prst="rect">
              <a:avLst/>
            </a:prstGeom>
            <a:noFill/>
          </p:spPr>
          <p:txBody>
            <a:bodyPr wrap="none" rtlCol="0">
              <a:spAutoFit/>
            </a:bodyPr>
            <a:lstStyle/>
            <a:p>
              <a:r>
                <a:rPr lang="en-US" dirty="0"/>
                <a:t>T</a:t>
              </a:r>
              <a:r>
                <a:rPr lang="en-US" baseline="-25000" dirty="0"/>
                <a:t>0</a:t>
              </a:r>
              <a:r>
                <a:rPr lang="en-US" dirty="0"/>
                <a:t> – Signal to Scale</a:t>
              </a:r>
            </a:p>
          </p:txBody>
        </p:sp>
        <p:sp>
          <p:nvSpPr>
            <p:cNvPr id="73" name="Freeform: Shape 72">
              <a:extLst>
                <a:ext uri="{FF2B5EF4-FFF2-40B4-BE49-F238E27FC236}">
                  <a16:creationId xmlns:a16="http://schemas.microsoft.com/office/drawing/2014/main" id="{5D2EE1A8-4D41-4B9B-925C-FDADC6989E8B}"/>
                </a:ext>
              </a:extLst>
            </p:cNvPr>
            <p:cNvSpPr/>
            <p:nvPr/>
          </p:nvSpPr>
          <p:spPr>
            <a:xfrm>
              <a:off x="544452" y="4383536"/>
              <a:ext cx="2135927" cy="409672"/>
            </a:xfrm>
            <a:custGeom>
              <a:avLst/>
              <a:gdLst>
                <a:gd name="connsiteX0" fmla="*/ 2135927 w 2135927"/>
                <a:gd name="connsiteY0" fmla="*/ 376928 h 409672"/>
                <a:gd name="connsiteX1" fmla="*/ 1054003 w 2135927"/>
                <a:gd name="connsiteY1" fmla="*/ 397869 h 409672"/>
                <a:gd name="connsiteX2" fmla="*/ 1403011 w 2135927"/>
                <a:gd name="connsiteY2" fmla="*/ 216385 h 409672"/>
                <a:gd name="connsiteX3" fmla="*/ 0 w 2135927"/>
                <a:gd name="connsiteY3" fmla="*/ 0 h 409672"/>
              </a:gdLst>
              <a:ahLst/>
              <a:cxnLst>
                <a:cxn ang="0">
                  <a:pos x="connsiteX0" y="connsiteY0"/>
                </a:cxn>
                <a:cxn ang="0">
                  <a:pos x="connsiteX1" y="connsiteY1"/>
                </a:cxn>
                <a:cxn ang="0">
                  <a:pos x="connsiteX2" y="connsiteY2"/>
                </a:cxn>
                <a:cxn ang="0">
                  <a:pos x="connsiteX3" y="connsiteY3"/>
                </a:cxn>
              </a:cxnLst>
              <a:rect l="l" t="t" r="r" b="b"/>
              <a:pathLst>
                <a:path w="2135927" h="409672">
                  <a:moveTo>
                    <a:pt x="2135927" y="376928"/>
                  </a:moveTo>
                  <a:cubicBezTo>
                    <a:pt x="1656041" y="400777"/>
                    <a:pt x="1176156" y="424626"/>
                    <a:pt x="1054003" y="397869"/>
                  </a:cubicBezTo>
                  <a:cubicBezTo>
                    <a:pt x="931850" y="371112"/>
                    <a:pt x="1578678" y="282696"/>
                    <a:pt x="1403011" y="216385"/>
                  </a:cubicBezTo>
                  <a:cubicBezTo>
                    <a:pt x="1227344" y="150073"/>
                    <a:pt x="108192" y="24431"/>
                    <a:pt x="0" y="0"/>
                  </a:cubicBezTo>
                </a:path>
              </a:pathLst>
            </a:custGeom>
            <a:noFill/>
            <a:ln>
              <a:tailEnd type="stealt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0" name="Connector: Elbow 79">
            <a:extLst>
              <a:ext uri="{FF2B5EF4-FFF2-40B4-BE49-F238E27FC236}">
                <a16:creationId xmlns:a16="http://schemas.microsoft.com/office/drawing/2014/main" id="{033872B8-C76F-448C-BB37-546366C9D0D8}"/>
              </a:ext>
            </a:extLst>
          </p:cNvPr>
          <p:cNvCxnSpPr>
            <a:cxnSpLocks/>
          </p:cNvCxnSpPr>
          <p:nvPr/>
        </p:nvCxnSpPr>
        <p:spPr>
          <a:xfrm flipV="1">
            <a:off x="994095" y="3973149"/>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4" name="Connector: Elbow 83">
            <a:extLst>
              <a:ext uri="{FF2B5EF4-FFF2-40B4-BE49-F238E27FC236}">
                <a16:creationId xmlns:a16="http://schemas.microsoft.com/office/drawing/2014/main" id="{4B017B4E-8C52-4E15-813B-AEEE2EB09B51}"/>
              </a:ext>
            </a:extLst>
          </p:cNvPr>
          <p:cNvCxnSpPr>
            <a:cxnSpLocks/>
          </p:cNvCxnSpPr>
          <p:nvPr/>
        </p:nvCxnSpPr>
        <p:spPr>
          <a:xfrm flipV="1">
            <a:off x="1129353" y="3865618"/>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9" name="Connector: Elbow 88">
            <a:extLst>
              <a:ext uri="{FF2B5EF4-FFF2-40B4-BE49-F238E27FC236}">
                <a16:creationId xmlns:a16="http://schemas.microsoft.com/office/drawing/2014/main" id="{2A588897-CAEF-4E99-8F51-52810B5F9220}"/>
              </a:ext>
            </a:extLst>
          </p:cNvPr>
          <p:cNvCxnSpPr>
            <a:cxnSpLocks/>
          </p:cNvCxnSpPr>
          <p:nvPr/>
        </p:nvCxnSpPr>
        <p:spPr>
          <a:xfrm flipV="1">
            <a:off x="1270043" y="3756789"/>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Connector: Elbow 89">
            <a:extLst>
              <a:ext uri="{FF2B5EF4-FFF2-40B4-BE49-F238E27FC236}">
                <a16:creationId xmlns:a16="http://schemas.microsoft.com/office/drawing/2014/main" id="{B1AC3CA2-834D-4C39-834C-66242B8DA527}"/>
              </a:ext>
            </a:extLst>
          </p:cNvPr>
          <p:cNvCxnSpPr>
            <a:cxnSpLocks/>
          </p:cNvCxnSpPr>
          <p:nvPr/>
        </p:nvCxnSpPr>
        <p:spPr>
          <a:xfrm flipV="1">
            <a:off x="1410733" y="3644054"/>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9C145519-4E33-47A1-BA06-2A37B4AEF25D}"/>
              </a:ext>
            </a:extLst>
          </p:cNvPr>
          <p:cNvCxnSpPr>
            <a:cxnSpLocks/>
          </p:cNvCxnSpPr>
          <p:nvPr/>
        </p:nvCxnSpPr>
        <p:spPr>
          <a:xfrm>
            <a:off x="1681249" y="3644054"/>
            <a:ext cx="0" cy="52443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670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ppt_x"/>
                                          </p:val>
                                        </p:tav>
                                        <p:tav tm="100000">
                                          <p:val>
                                            <p:strVal val="#ppt_x"/>
                                          </p:val>
                                        </p:tav>
                                      </p:tavLst>
                                    </p:anim>
                                    <p:anim calcmode="lin" valueType="num">
                                      <p:cBhvr additive="base">
                                        <p:cTn id="3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dirty="0"/>
              <a:t>Lambda Limitations &amp; Limits</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Can’t serve 3</a:t>
            </a:r>
            <a:r>
              <a:rPr lang="en-US" baseline="30000" dirty="0"/>
              <a:t>rd</a:t>
            </a:r>
            <a:r>
              <a:rPr lang="en-US" dirty="0"/>
              <a:t> party apps (like </a:t>
            </a:r>
            <a:r>
              <a:rPr lang="en-US" dirty="0" err="1"/>
              <a:t>Wordpress</a:t>
            </a:r>
            <a:r>
              <a:rPr lang="en-US" dirty="0"/>
              <a:t>, MySQL, </a:t>
            </a:r>
            <a:r>
              <a:rPr lang="en-US" dirty="0" err="1"/>
              <a:t>etc</a:t>
            </a:r>
            <a:r>
              <a:rPr lang="en-US" dirty="0"/>
              <a:t>)</a:t>
            </a:r>
          </a:p>
          <a:p>
            <a:pPr lvl="1"/>
            <a:r>
              <a:rPr lang="en-US" dirty="0"/>
              <a:t>Both Containers &amp; EC2 *can*, btw…</a:t>
            </a:r>
          </a:p>
          <a:p>
            <a:r>
              <a:rPr lang="en-US" dirty="0"/>
              <a:t>Lambda functions must execute in &lt; </a:t>
            </a:r>
            <a:r>
              <a:rPr lang="en-US" b="1" dirty="0"/>
              <a:t>15mins</a:t>
            </a:r>
          </a:p>
          <a:p>
            <a:pPr lvl="1"/>
            <a:r>
              <a:rPr lang="en-US" dirty="0"/>
              <a:t>Though multiple Lambda functions can be tied together with </a:t>
            </a:r>
            <a:r>
              <a:rPr lang="en-US" dirty="0">
                <a:hlinkClick r:id="rId3"/>
              </a:rPr>
              <a:t>Step Functions</a:t>
            </a:r>
            <a:r>
              <a:rPr lang="en-US" dirty="0"/>
              <a:t>.</a:t>
            </a:r>
          </a:p>
          <a:p>
            <a:r>
              <a:rPr lang="en-US" dirty="0"/>
              <a:t>Lambda functions must consume &lt; </a:t>
            </a:r>
            <a:r>
              <a:rPr lang="en-US" b="1" dirty="0"/>
              <a:t>10GB</a:t>
            </a:r>
            <a:r>
              <a:rPr lang="en-US" dirty="0"/>
              <a:t> of memory</a:t>
            </a:r>
          </a:p>
          <a:p>
            <a:r>
              <a:rPr lang="en-US" dirty="0"/>
              <a:t>Invocation payload must be under </a:t>
            </a:r>
            <a:r>
              <a:rPr lang="en-US" b="1" dirty="0"/>
              <a:t>6MB</a:t>
            </a:r>
          </a:p>
          <a:p>
            <a:r>
              <a:rPr lang="en-US" dirty="0"/>
              <a:t>There are limitations around ports (like no SMTP) &amp; low-level kernel calls.</a:t>
            </a:r>
          </a:p>
          <a:p>
            <a:endParaRPr lang="en-US" dirty="0"/>
          </a:p>
        </p:txBody>
      </p:sp>
    </p:spTree>
    <p:extLst>
      <p:ext uri="{BB962C8B-B14F-4D97-AF65-F5344CB8AC3E}">
        <p14:creationId xmlns:p14="http://schemas.microsoft.com/office/powerpoint/2010/main" val="2490549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907931" y="2069885"/>
            <a:ext cx="5503985" cy="1003732"/>
          </a:xfrm>
        </p:spPr>
        <p:txBody>
          <a:bodyPr/>
          <a:lstStyle/>
          <a:p>
            <a:r>
              <a:rPr lang="en-US" dirty="0">
                <a:latin typeface="Calibri" panose="020F0502020204030204" pitchFamily="34" charset="0"/>
                <a:cs typeface="Calibri" panose="020F0502020204030204" pitchFamily="34" charset="0"/>
              </a:rPr>
              <a:t>Today’s class slides &amp; code are available at:</a:t>
            </a:r>
            <a:br>
              <a:rPr lang="en-US" dirty="0">
                <a:latin typeface="Calibri" panose="020F0502020204030204" pitchFamily="34" charset="0"/>
                <a:cs typeface="Calibri" panose="020F0502020204030204" pitchFamily="34" charset="0"/>
              </a:rPr>
            </a:br>
            <a:r>
              <a:rPr lang="en-US" sz="2000" b="0" dirty="0">
                <a:latin typeface="Calibri" panose="020F0502020204030204" pitchFamily="34" charset="0"/>
                <a:cs typeface="Calibri" panose="020F0502020204030204" pitchFamily="34" charset="0"/>
                <a:hlinkClick r:id="rId2"/>
              </a:rPr>
              <a:t>https://github.com/rich-morrow/autom8d-deepdive</a:t>
            </a:r>
            <a:br>
              <a:rPr lang="en-US" dirty="0"/>
            </a:br>
            <a:endParaRPr lang="en-US" dirty="0"/>
          </a:p>
        </p:txBody>
      </p:sp>
    </p:spTree>
    <p:extLst>
      <p:ext uri="{BB962C8B-B14F-4D97-AF65-F5344CB8AC3E}">
        <p14:creationId xmlns:p14="http://schemas.microsoft.com/office/powerpoint/2010/main" val="413732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D2FE1-5244-43B4-B5F3-7B99CFE88F8C}"/>
              </a:ext>
            </a:extLst>
          </p:cNvPr>
          <p:cNvSpPr>
            <a:spLocks noGrp="1"/>
          </p:cNvSpPr>
          <p:nvPr>
            <p:ph type="title"/>
          </p:nvPr>
        </p:nvSpPr>
        <p:spPr/>
        <p:txBody>
          <a:bodyPr/>
          <a:lstStyle/>
          <a:p>
            <a:r>
              <a:rPr lang="en-US" dirty="0"/>
              <a:t>Lambda Invocation Methods</a:t>
            </a:r>
          </a:p>
        </p:txBody>
      </p:sp>
      <p:grpSp>
        <p:nvGrpSpPr>
          <p:cNvPr id="7" name="Group 6">
            <a:extLst>
              <a:ext uri="{FF2B5EF4-FFF2-40B4-BE49-F238E27FC236}">
                <a16:creationId xmlns:a16="http://schemas.microsoft.com/office/drawing/2014/main" id="{8E9D1D08-B32E-474F-8C0F-83D0F4BE8049}"/>
              </a:ext>
            </a:extLst>
          </p:cNvPr>
          <p:cNvGrpSpPr/>
          <p:nvPr/>
        </p:nvGrpSpPr>
        <p:grpSpPr>
          <a:xfrm>
            <a:off x="337336" y="1328896"/>
            <a:ext cx="1506552" cy="769711"/>
            <a:chOff x="1404136" y="858996"/>
            <a:chExt cx="1506552" cy="769711"/>
          </a:xfrm>
        </p:grpSpPr>
        <p:sp>
          <p:nvSpPr>
            <p:cNvPr id="5" name="TextBox 4">
              <a:extLst>
                <a:ext uri="{FF2B5EF4-FFF2-40B4-BE49-F238E27FC236}">
                  <a16:creationId xmlns:a16="http://schemas.microsoft.com/office/drawing/2014/main" id="{1E805C4A-1244-4580-B2B8-C7B6E1D3E665}"/>
                </a:ext>
              </a:extLst>
            </p:cNvPr>
            <p:cNvSpPr txBox="1"/>
            <p:nvPr/>
          </p:nvSpPr>
          <p:spPr>
            <a:xfrm>
              <a:off x="1404136" y="1367097"/>
              <a:ext cx="1506552" cy="261610"/>
            </a:xfrm>
            <a:prstGeom prst="rect">
              <a:avLst/>
            </a:prstGeom>
            <a:noFill/>
          </p:spPr>
          <p:txBody>
            <a:bodyPr wrap="square" rtlCol="0">
              <a:spAutoFit/>
            </a:bodyPr>
            <a:lstStyle/>
            <a:p>
              <a:pPr algn="ctr"/>
              <a:r>
                <a:rPr lang="en-US" sz="1100" dirty="0">
                  <a:solidFill>
                    <a:srgbClr val="002060"/>
                  </a:solidFill>
                  <a:latin typeface="Arial" panose="020B0604020202020204" pitchFamily="34" charset="0"/>
                  <a:cs typeface="Arial" panose="020B0604020202020204" pitchFamily="34" charset="0"/>
                </a:rPr>
                <a:t>S3</a:t>
              </a:r>
            </a:p>
          </p:txBody>
        </p:sp>
        <p:pic>
          <p:nvPicPr>
            <p:cNvPr id="6" name="Graphic 5">
              <a:extLst>
                <a:ext uri="{FF2B5EF4-FFF2-40B4-BE49-F238E27FC236}">
                  <a16:creationId xmlns:a16="http://schemas.microsoft.com/office/drawing/2014/main" id="{06D0152A-8E13-47F9-92DB-F60E4A8959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22462" y="858996"/>
              <a:ext cx="469900" cy="469900"/>
            </a:xfrm>
            <a:prstGeom prst="rect">
              <a:avLst/>
            </a:prstGeom>
          </p:spPr>
        </p:pic>
      </p:grpSp>
      <p:sp>
        <p:nvSpPr>
          <p:cNvPr id="8" name="TextBox 7">
            <a:extLst>
              <a:ext uri="{FF2B5EF4-FFF2-40B4-BE49-F238E27FC236}">
                <a16:creationId xmlns:a16="http://schemas.microsoft.com/office/drawing/2014/main" id="{1E01C030-5718-4609-95C4-805B018E9C8D}"/>
              </a:ext>
            </a:extLst>
          </p:cNvPr>
          <p:cNvSpPr txBox="1"/>
          <p:nvPr/>
        </p:nvSpPr>
        <p:spPr>
          <a:xfrm>
            <a:off x="855662" y="828794"/>
            <a:ext cx="941283" cy="369332"/>
          </a:xfrm>
          <a:prstGeom prst="rect">
            <a:avLst/>
          </a:prstGeom>
          <a:noFill/>
        </p:spPr>
        <p:txBody>
          <a:bodyPr wrap="none" rtlCol="0">
            <a:spAutoFit/>
          </a:bodyPr>
          <a:lstStyle/>
          <a:p>
            <a:r>
              <a:rPr lang="en-US" dirty="0"/>
              <a:t>1) PUSH</a:t>
            </a:r>
          </a:p>
        </p:txBody>
      </p:sp>
      <p:sp>
        <p:nvSpPr>
          <p:cNvPr id="10" name="TextBox 9">
            <a:extLst>
              <a:ext uri="{FF2B5EF4-FFF2-40B4-BE49-F238E27FC236}">
                <a16:creationId xmlns:a16="http://schemas.microsoft.com/office/drawing/2014/main" id="{B4B66387-679E-4ACF-8B8E-E401EAAEB9AA}"/>
              </a:ext>
            </a:extLst>
          </p:cNvPr>
          <p:cNvSpPr txBox="1"/>
          <p:nvPr/>
        </p:nvSpPr>
        <p:spPr>
          <a:xfrm>
            <a:off x="855662" y="3112399"/>
            <a:ext cx="2333780" cy="369332"/>
          </a:xfrm>
          <a:prstGeom prst="rect">
            <a:avLst/>
          </a:prstGeom>
          <a:noFill/>
        </p:spPr>
        <p:txBody>
          <a:bodyPr wrap="none" rtlCol="0">
            <a:spAutoFit/>
          </a:bodyPr>
          <a:lstStyle/>
          <a:p>
            <a:r>
              <a:rPr lang="en-US" dirty="0"/>
              <a:t>3) SCHEDULED ACTION</a:t>
            </a:r>
          </a:p>
        </p:txBody>
      </p:sp>
      <p:sp>
        <p:nvSpPr>
          <p:cNvPr id="11" name="TextBox 10">
            <a:extLst>
              <a:ext uri="{FF2B5EF4-FFF2-40B4-BE49-F238E27FC236}">
                <a16:creationId xmlns:a16="http://schemas.microsoft.com/office/drawing/2014/main" id="{7781D799-785A-4BC9-B011-C7C6DA599BCA}"/>
              </a:ext>
            </a:extLst>
          </p:cNvPr>
          <p:cNvSpPr txBox="1"/>
          <p:nvPr/>
        </p:nvSpPr>
        <p:spPr>
          <a:xfrm>
            <a:off x="5512976" y="3058480"/>
            <a:ext cx="2346989" cy="369332"/>
          </a:xfrm>
          <a:prstGeom prst="rect">
            <a:avLst/>
          </a:prstGeom>
          <a:noFill/>
        </p:spPr>
        <p:txBody>
          <a:bodyPr wrap="none" rtlCol="0">
            <a:spAutoFit/>
          </a:bodyPr>
          <a:lstStyle/>
          <a:p>
            <a:r>
              <a:rPr lang="en-US" dirty="0"/>
              <a:t>4) DIRECT INVOCATION</a:t>
            </a:r>
          </a:p>
        </p:txBody>
      </p:sp>
      <p:sp>
        <p:nvSpPr>
          <p:cNvPr id="12" name="TextBox 11">
            <a:extLst>
              <a:ext uri="{FF2B5EF4-FFF2-40B4-BE49-F238E27FC236}">
                <a16:creationId xmlns:a16="http://schemas.microsoft.com/office/drawing/2014/main" id="{05D0CD39-C40C-4E97-A2A3-FF4FADF809C6}"/>
              </a:ext>
            </a:extLst>
          </p:cNvPr>
          <p:cNvSpPr txBox="1"/>
          <p:nvPr/>
        </p:nvSpPr>
        <p:spPr>
          <a:xfrm>
            <a:off x="1325562" y="1271340"/>
            <a:ext cx="1170513" cy="246221"/>
          </a:xfrm>
          <a:prstGeom prst="rect">
            <a:avLst/>
          </a:prstGeom>
          <a:noFill/>
        </p:spPr>
        <p:txBody>
          <a:bodyPr wrap="none" rtlCol="0">
            <a:spAutoFit/>
          </a:bodyPr>
          <a:lstStyle/>
          <a:p>
            <a:r>
              <a:rPr lang="en-US" sz="1000" dirty="0"/>
              <a:t>Event Notifications</a:t>
            </a:r>
          </a:p>
        </p:txBody>
      </p:sp>
      <p:pic>
        <p:nvPicPr>
          <p:cNvPr id="13" name="Graphic 24">
            <a:extLst>
              <a:ext uri="{FF2B5EF4-FFF2-40B4-BE49-F238E27FC236}">
                <a16:creationId xmlns:a16="http://schemas.microsoft.com/office/drawing/2014/main" id="{CD8E49F0-F9EF-4970-9D51-CD8E343DC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778" y="2136808"/>
            <a:ext cx="519784" cy="51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9">
            <a:extLst>
              <a:ext uri="{FF2B5EF4-FFF2-40B4-BE49-F238E27FC236}">
                <a16:creationId xmlns:a16="http://schemas.microsoft.com/office/drawing/2014/main" id="{6FFBE574-8F89-4F91-A267-D3DD48774970}"/>
              </a:ext>
            </a:extLst>
          </p:cNvPr>
          <p:cNvSpPr txBox="1">
            <a:spLocks noChangeArrowheads="1"/>
          </p:cNvSpPr>
          <p:nvPr/>
        </p:nvSpPr>
        <p:spPr bwMode="auto">
          <a:xfrm>
            <a:off x="316892" y="2692118"/>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SNS</a:t>
            </a:r>
          </a:p>
        </p:txBody>
      </p:sp>
      <p:sp>
        <p:nvSpPr>
          <p:cNvPr id="15" name="TextBox 14">
            <a:extLst>
              <a:ext uri="{FF2B5EF4-FFF2-40B4-BE49-F238E27FC236}">
                <a16:creationId xmlns:a16="http://schemas.microsoft.com/office/drawing/2014/main" id="{1D8F59AC-A40C-4096-96A2-5D1B6854F94C}"/>
              </a:ext>
            </a:extLst>
          </p:cNvPr>
          <p:cNvSpPr txBox="1"/>
          <p:nvPr/>
        </p:nvSpPr>
        <p:spPr>
          <a:xfrm>
            <a:off x="1325562" y="2477841"/>
            <a:ext cx="1273105" cy="246221"/>
          </a:xfrm>
          <a:prstGeom prst="rect">
            <a:avLst/>
          </a:prstGeom>
          <a:noFill/>
        </p:spPr>
        <p:txBody>
          <a:bodyPr wrap="none" rtlCol="0">
            <a:spAutoFit/>
          </a:bodyPr>
          <a:lstStyle/>
          <a:p>
            <a:r>
              <a:rPr lang="en-US" sz="1000" dirty="0"/>
              <a:t>Lambda Subscription</a:t>
            </a:r>
          </a:p>
        </p:txBody>
      </p:sp>
      <p:pic>
        <p:nvPicPr>
          <p:cNvPr id="16" name="Graphic 10">
            <a:extLst>
              <a:ext uri="{FF2B5EF4-FFF2-40B4-BE49-F238E27FC236}">
                <a16:creationId xmlns:a16="http://schemas.microsoft.com/office/drawing/2014/main" id="{22F414CA-F697-40A9-BD4D-3643041EE3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9442" y="173965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0">
            <a:extLst>
              <a:ext uri="{FF2B5EF4-FFF2-40B4-BE49-F238E27FC236}">
                <a16:creationId xmlns:a16="http://schemas.microsoft.com/office/drawing/2014/main" id="{F671CD33-93B9-490E-9429-77E20F4AB53A}"/>
              </a:ext>
            </a:extLst>
          </p:cNvPr>
          <p:cNvSpPr txBox="1">
            <a:spLocks noChangeArrowheads="1"/>
          </p:cNvSpPr>
          <p:nvPr/>
        </p:nvSpPr>
        <p:spPr bwMode="auto">
          <a:xfrm>
            <a:off x="2983593" y="2270031"/>
            <a:ext cx="8815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Lambda</a:t>
            </a:r>
          </a:p>
        </p:txBody>
      </p:sp>
      <p:cxnSp>
        <p:nvCxnSpPr>
          <p:cNvPr id="23" name="Connector: Elbow 22">
            <a:extLst>
              <a:ext uri="{FF2B5EF4-FFF2-40B4-BE49-F238E27FC236}">
                <a16:creationId xmlns:a16="http://schemas.microsoft.com/office/drawing/2014/main" id="{FBC28F85-DB47-4D1E-8064-6F140928574E}"/>
              </a:ext>
            </a:extLst>
          </p:cNvPr>
          <p:cNvCxnSpPr>
            <a:cxnSpLocks/>
            <a:stCxn id="6" idx="3"/>
          </p:cNvCxnSpPr>
          <p:nvPr/>
        </p:nvCxnSpPr>
        <p:spPr>
          <a:xfrm>
            <a:off x="1325562" y="1563846"/>
            <a:ext cx="1863880" cy="24913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BF744D9D-E664-46F5-970F-037D9AF594F9}"/>
              </a:ext>
            </a:extLst>
          </p:cNvPr>
          <p:cNvCxnSpPr>
            <a:cxnSpLocks/>
            <a:stCxn id="13" idx="3"/>
          </p:cNvCxnSpPr>
          <p:nvPr/>
        </p:nvCxnSpPr>
        <p:spPr>
          <a:xfrm flipV="1">
            <a:off x="1325562" y="2098607"/>
            <a:ext cx="1863880" cy="29809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DB25C7A7-FC19-4F10-B6BB-B8BB4BE65AF3}"/>
              </a:ext>
            </a:extLst>
          </p:cNvPr>
          <p:cNvSpPr txBox="1"/>
          <p:nvPr/>
        </p:nvSpPr>
        <p:spPr>
          <a:xfrm>
            <a:off x="1773889" y="897867"/>
            <a:ext cx="1885453" cy="246221"/>
          </a:xfrm>
          <a:prstGeom prst="rect">
            <a:avLst/>
          </a:prstGeom>
          <a:noFill/>
        </p:spPr>
        <p:txBody>
          <a:bodyPr wrap="none" rtlCol="0">
            <a:spAutoFit/>
          </a:bodyPr>
          <a:lstStyle/>
          <a:p>
            <a:r>
              <a:rPr lang="en-US" sz="1000" i="1" dirty="0"/>
              <a:t>“Hey Lambda, here’s some data”</a:t>
            </a:r>
          </a:p>
        </p:txBody>
      </p:sp>
      <p:pic>
        <p:nvPicPr>
          <p:cNvPr id="31" name="Graphic 26">
            <a:extLst>
              <a:ext uri="{FF2B5EF4-FFF2-40B4-BE49-F238E27FC236}">
                <a16:creationId xmlns:a16="http://schemas.microsoft.com/office/drawing/2014/main" id="{2057E219-D87D-4281-91CA-A554DEB95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7781" y="132889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E403B3EA-3381-43DC-AA8F-AB7F036E6C27}"/>
              </a:ext>
            </a:extLst>
          </p:cNvPr>
          <p:cNvSpPr txBox="1">
            <a:spLocks noChangeArrowheads="1"/>
          </p:cNvSpPr>
          <p:nvPr/>
        </p:nvSpPr>
        <p:spPr bwMode="auto">
          <a:xfrm>
            <a:off x="4579867" y="1817896"/>
            <a:ext cx="229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SQS</a:t>
            </a:r>
          </a:p>
        </p:txBody>
      </p:sp>
      <p:sp>
        <p:nvSpPr>
          <p:cNvPr id="45" name="TextBox 44">
            <a:extLst>
              <a:ext uri="{FF2B5EF4-FFF2-40B4-BE49-F238E27FC236}">
                <a16:creationId xmlns:a16="http://schemas.microsoft.com/office/drawing/2014/main" id="{38BF4F42-0BB8-40C8-8BD9-5449AF123771}"/>
              </a:ext>
            </a:extLst>
          </p:cNvPr>
          <p:cNvSpPr txBox="1"/>
          <p:nvPr/>
        </p:nvSpPr>
        <p:spPr>
          <a:xfrm>
            <a:off x="5484660" y="828794"/>
            <a:ext cx="1464780" cy="369332"/>
          </a:xfrm>
          <a:prstGeom prst="rect">
            <a:avLst/>
          </a:prstGeom>
          <a:noFill/>
        </p:spPr>
        <p:txBody>
          <a:bodyPr wrap="square" rtlCol="0">
            <a:spAutoFit/>
          </a:bodyPr>
          <a:lstStyle/>
          <a:p>
            <a:r>
              <a:rPr lang="en-US" dirty="0"/>
              <a:t>2)PULL/POLL</a:t>
            </a:r>
          </a:p>
        </p:txBody>
      </p:sp>
      <p:sp>
        <p:nvSpPr>
          <p:cNvPr id="46" name="TextBox 45">
            <a:extLst>
              <a:ext uri="{FF2B5EF4-FFF2-40B4-BE49-F238E27FC236}">
                <a16:creationId xmlns:a16="http://schemas.microsoft.com/office/drawing/2014/main" id="{FB72D403-75F8-43D3-9803-B7BF9284B516}"/>
              </a:ext>
            </a:extLst>
          </p:cNvPr>
          <p:cNvSpPr txBox="1"/>
          <p:nvPr/>
        </p:nvSpPr>
        <p:spPr>
          <a:xfrm>
            <a:off x="6355557" y="1805665"/>
            <a:ext cx="1473480" cy="246221"/>
          </a:xfrm>
          <a:prstGeom prst="rect">
            <a:avLst/>
          </a:prstGeom>
          <a:noFill/>
        </p:spPr>
        <p:txBody>
          <a:bodyPr wrap="none" rtlCol="0">
            <a:spAutoFit/>
          </a:bodyPr>
          <a:lstStyle/>
          <a:p>
            <a:r>
              <a:rPr lang="en-US" sz="1000" dirty="0"/>
              <a:t>SQS: </a:t>
            </a:r>
            <a:r>
              <a:rPr lang="en-US" sz="1000" dirty="0" err="1"/>
              <a:t>GetRecords</a:t>
            </a:r>
            <a:r>
              <a:rPr lang="en-US" sz="1000" dirty="0"/>
              <a:t> API Call</a:t>
            </a:r>
          </a:p>
        </p:txBody>
      </p:sp>
      <p:sp>
        <p:nvSpPr>
          <p:cNvPr id="49" name="TextBox 48">
            <a:extLst>
              <a:ext uri="{FF2B5EF4-FFF2-40B4-BE49-F238E27FC236}">
                <a16:creationId xmlns:a16="http://schemas.microsoft.com/office/drawing/2014/main" id="{B3E91214-AEE4-4652-8F5F-419F4347D77A}"/>
              </a:ext>
            </a:extLst>
          </p:cNvPr>
          <p:cNvSpPr txBox="1"/>
          <p:nvPr/>
        </p:nvSpPr>
        <p:spPr>
          <a:xfrm>
            <a:off x="6854090" y="2074010"/>
            <a:ext cx="974947" cy="246221"/>
          </a:xfrm>
          <a:prstGeom prst="rect">
            <a:avLst/>
          </a:prstGeom>
          <a:noFill/>
        </p:spPr>
        <p:txBody>
          <a:bodyPr wrap="none" rtlCol="0">
            <a:spAutoFit/>
          </a:bodyPr>
          <a:lstStyle/>
          <a:p>
            <a:r>
              <a:rPr lang="en-US" sz="1000" dirty="0"/>
              <a:t>Lambda trigger</a:t>
            </a:r>
          </a:p>
        </p:txBody>
      </p:sp>
      <p:pic>
        <p:nvPicPr>
          <p:cNvPr id="50" name="Graphic 10">
            <a:extLst>
              <a:ext uri="{FF2B5EF4-FFF2-40B4-BE49-F238E27FC236}">
                <a16:creationId xmlns:a16="http://schemas.microsoft.com/office/drawing/2014/main" id="{3A8963A5-0437-4E7B-9E2F-581237BC1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8440" y="173965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20">
            <a:extLst>
              <a:ext uri="{FF2B5EF4-FFF2-40B4-BE49-F238E27FC236}">
                <a16:creationId xmlns:a16="http://schemas.microsoft.com/office/drawing/2014/main" id="{1324E6ED-37A5-4D48-80D3-72172BD15A48}"/>
              </a:ext>
            </a:extLst>
          </p:cNvPr>
          <p:cNvSpPr txBox="1">
            <a:spLocks noChangeArrowheads="1"/>
          </p:cNvSpPr>
          <p:nvPr/>
        </p:nvSpPr>
        <p:spPr bwMode="auto">
          <a:xfrm>
            <a:off x="7612591" y="2270031"/>
            <a:ext cx="8815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Lambda</a:t>
            </a:r>
          </a:p>
        </p:txBody>
      </p:sp>
      <p:cxnSp>
        <p:nvCxnSpPr>
          <p:cNvPr id="52" name="Connector: Elbow 51">
            <a:extLst>
              <a:ext uri="{FF2B5EF4-FFF2-40B4-BE49-F238E27FC236}">
                <a16:creationId xmlns:a16="http://schemas.microsoft.com/office/drawing/2014/main" id="{7ED56D64-7CF3-4AC2-9F3E-F2AE7FCB1DE5}"/>
              </a:ext>
            </a:extLst>
          </p:cNvPr>
          <p:cNvCxnSpPr>
            <a:cxnSpLocks/>
          </p:cNvCxnSpPr>
          <p:nvPr/>
        </p:nvCxnSpPr>
        <p:spPr>
          <a:xfrm>
            <a:off x="5954560" y="1563846"/>
            <a:ext cx="1863880" cy="249133"/>
          </a:xfrm>
          <a:prstGeom prst="bentConnector3">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3" name="Connector: Elbow 52">
            <a:extLst>
              <a:ext uri="{FF2B5EF4-FFF2-40B4-BE49-F238E27FC236}">
                <a16:creationId xmlns:a16="http://schemas.microsoft.com/office/drawing/2014/main" id="{D8BDBAC9-54A8-468A-A913-CCEB98576ADB}"/>
              </a:ext>
            </a:extLst>
          </p:cNvPr>
          <p:cNvCxnSpPr>
            <a:cxnSpLocks/>
          </p:cNvCxnSpPr>
          <p:nvPr/>
        </p:nvCxnSpPr>
        <p:spPr>
          <a:xfrm flipV="1">
            <a:off x="5954560" y="2098607"/>
            <a:ext cx="1863880" cy="298093"/>
          </a:xfrm>
          <a:prstGeom prst="bentConnector3">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FFAB5684-91D8-4342-92D3-4B6B27F37125}"/>
              </a:ext>
            </a:extLst>
          </p:cNvPr>
          <p:cNvSpPr txBox="1"/>
          <p:nvPr/>
        </p:nvSpPr>
        <p:spPr>
          <a:xfrm>
            <a:off x="6799127" y="897867"/>
            <a:ext cx="2149948" cy="246221"/>
          </a:xfrm>
          <a:prstGeom prst="rect">
            <a:avLst/>
          </a:prstGeom>
          <a:noFill/>
        </p:spPr>
        <p:txBody>
          <a:bodyPr wrap="none" rtlCol="0">
            <a:spAutoFit/>
          </a:bodyPr>
          <a:lstStyle/>
          <a:p>
            <a:r>
              <a:rPr lang="en-US" sz="1000" i="1" dirty="0"/>
              <a:t>“Hey &lt;Svc X&gt;, Have any data for me?”</a:t>
            </a:r>
          </a:p>
        </p:txBody>
      </p:sp>
      <p:pic>
        <p:nvPicPr>
          <p:cNvPr id="55" name="Graphic 23">
            <a:extLst>
              <a:ext uri="{FF2B5EF4-FFF2-40B4-BE49-F238E27FC236}">
                <a16:creationId xmlns:a16="http://schemas.microsoft.com/office/drawing/2014/main" id="{758CAE4B-F476-4DEB-B299-62A9A0389B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9377" y="214759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2">
            <a:extLst>
              <a:ext uri="{FF2B5EF4-FFF2-40B4-BE49-F238E27FC236}">
                <a16:creationId xmlns:a16="http://schemas.microsoft.com/office/drawing/2014/main" id="{7EE6516C-8BAF-4736-8A62-B8C228BBF57D}"/>
              </a:ext>
            </a:extLst>
          </p:cNvPr>
          <p:cNvSpPr txBox="1">
            <a:spLocks noChangeArrowheads="1"/>
          </p:cNvSpPr>
          <p:nvPr/>
        </p:nvSpPr>
        <p:spPr bwMode="auto">
          <a:xfrm>
            <a:off x="10093546" y="4635196"/>
            <a:ext cx="80529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DynamoDB Streams</a:t>
            </a:r>
          </a:p>
        </p:txBody>
      </p:sp>
      <p:pic>
        <p:nvPicPr>
          <p:cNvPr id="1026" name="Picture 2">
            <a:extLst>
              <a:ext uri="{FF2B5EF4-FFF2-40B4-BE49-F238E27FC236}">
                <a16:creationId xmlns:a16="http://schemas.microsoft.com/office/drawing/2014/main" id="{53CE3D20-5841-4D4D-B6CD-F42B8539AF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3593" y="3522457"/>
            <a:ext cx="1390421" cy="8451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01A882F-9903-4636-B206-AEC2E0AEF9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121" y="3481731"/>
            <a:ext cx="1020982" cy="102098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9">
            <a:extLst>
              <a:ext uri="{FF2B5EF4-FFF2-40B4-BE49-F238E27FC236}">
                <a16:creationId xmlns:a16="http://schemas.microsoft.com/office/drawing/2014/main" id="{465C023A-5B23-4C07-B621-C7C42789A072}"/>
              </a:ext>
            </a:extLst>
          </p:cNvPr>
          <p:cNvSpPr txBox="1">
            <a:spLocks noChangeArrowheads="1"/>
          </p:cNvSpPr>
          <p:nvPr/>
        </p:nvSpPr>
        <p:spPr bwMode="auto">
          <a:xfrm>
            <a:off x="307759" y="4429478"/>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Native </a:t>
            </a:r>
            <a:r>
              <a:rPr lang="en-US" altLang="en-US" sz="1100" dirty="0" err="1">
                <a:solidFill>
                  <a:srgbClr val="002060"/>
                </a:solidFill>
                <a:latin typeface="Arial" panose="020B0604020202020204" pitchFamily="34" charset="0"/>
                <a:ea typeface="Amazon Ember" panose="020B0603020204020204" pitchFamily="34" charset="0"/>
                <a:cs typeface="Arial" panose="020B0604020202020204" pitchFamily="34" charset="0"/>
              </a:rPr>
              <a:t>Reoccuring</a:t>
            </a:r>
            <a:endPar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endParaRPr>
          </a:p>
        </p:txBody>
      </p:sp>
      <p:sp>
        <p:nvSpPr>
          <p:cNvPr id="60" name="TextBox 9">
            <a:extLst>
              <a:ext uri="{FF2B5EF4-FFF2-40B4-BE49-F238E27FC236}">
                <a16:creationId xmlns:a16="http://schemas.microsoft.com/office/drawing/2014/main" id="{8756AF6F-FB51-41DA-A0E9-19EB5F9B8D93}"/>
              </a:ext>
            </a:extLst>
          </p:cNvPr>
          <p:cNvSpPr txBox="1">
            <a:spLocks noChangeArrowheads="1"/>
          </p:cNvSpPr>
          <p:nvPr/>
        </p:nvSpPr>
        <p:spPr bwMode="auto">
          <a:xfrm>
            <a:off x="2905083" y="4429478"/>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Raw crontab</a:t>
            </a:r>
          </a:p>
        </p:txBody>
      </p:sp>
      <p:sp>
        <p:nvSpPr>
          <p:cNvPr id="61" name="TextBox 9">
            <a:extLst>
              <a:ext uri="{FF2B5EF4-FFF2-40B4-BE49-F238E27FC236}">
                <a16:creationId xmlns:a16="http://schemas.microsoft.com/office/drawing/2014/main" id="{30DEA882-6981-4F2B-BCE7-BDB05F0B28F6}"/>
              </a:ext>
            </a:extLst>
          </p:cNvPr>
          <p:cNvSpPr txBox="1">
            <a:spLocks noChangeArrowheads="1"/>
          </p:cNvSpPr>
          <p:nvPr/>
        </p:nvSpPr>
        <p:spPr bwMode="auto">
          <a:xfrm>
            <a:off x="1479373" y="3807556"/>
            <a:ext cx="15474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rgbClr val="002060"/>
                </a:solidFill>
                <a:latin typeface="Arial" panose="020B0604020202020204" pitchFamily="34" charset="0"/>
                <a:ea typeface="Amazon Ember" panose="020B0603020204020204" pitchFamily="34" charset="0"/>
                <a:cs typeface="Arial" panose="020B0604020202020204" pitchFamily="34" charset="0"/>
              </a:rPr>
              <a:t>-OR-</a:t>
            </a:r>
          </a:p>
        </p:txBody>
      </p:sp>
      <p:pic>
        <p:nvPicPr>
          <p:cNvPr id="1030" name="Picture 6">
            <a:extLst>
              <a:ext uri="{FF2B5EF4-FFF2-40B4-BE49-F238E27FC236}">
                <a16:creationId xmlns:a16="http://schemas.microsoft.com/office/drawing/2014/main" id="{4DD0B26F-3980-4FD2-8008-D9754A621E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4660" y="3527729"/>
            <a:ext cx="3230168" cy="742490"/>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565112FB-29EA-484B-95DC-7CF61F335D3D}"/>
              </a:ext>
            </a:extLst>
          </p:cNvPr>
          <p:cNvSpPr txBox="1"/>
          <p:nvPr/>
        </p:nvSpPr>
        <p:spPr>
          <a:xfrm>
            <a:off x="5330609" y="4308484"/>
            <a:ext cx="4021908" cy="369332"/>
          </a:xfrm>
          <a:prstGeom prst="rect">
            <a:avLst/>
          </a:prstGeom>
          <a:noFill/>
        </p:spPr>
        <p:txBody>
          <a:bodyPr wrap="square">
            <a:spAutoFit/>
          </a:bodyPr>
          <a:lstStyle/>
          <a:p>
            <a:r>
              <a:rPr lang="en-US" sz="900" dirty="0"/>
              <a:t>Can be synchronous or asynchronous</a:t>
            </a:r>
          </a:p>
          <a:p>
            <a:r>
              <a:rPr lang="en-US" sz="900" dirty="0"/>
              <a:t>https://docs.aws.amazon.com/cli/latest/reference/lambda/invoke.html</a:t>
            </a:r>
          </a:p>
        </p:txBody>
      </p:sp>
      <p:sp>
        <p:nvSpPr>
          <p:cNvPr id="65" name="TextBox 9">
            <a:extLst>
              <a:ext uri="{FF2B5EF4-FFF2-40B4-BE49-F238E27FC236}">
                <a16:creationId xmlns:a16="http://schemas.microsoft.com/office/drawing/2014/main" id="{791C072A-6076-4756-936E-FCA613A0D58B}"/>
              </a:ext>
            </a:extLst>
          </p:cNvPr>
          <p:cNvSpPr txBox="1">
            <a:spLocks noChangeArrowheads="1"/>
          </p:cNvSpPr>
          <p:nvPr/>
        </p:nvSpPr>
        <p:spPr bwMode="auto">
          <a:xfrm>
            <a:off x="4949011" y="2637270"/>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DynamoDB Streams</a:t>
            </a:r>
          </a:p>
        </p:txBody>
      </p:sp>
    </p:spTree>
    <p:extLst>
      <p:ext uri="{BB962C8B-B14F-4D97-AF65-F5344CB8AC3E}">
        <p14:creationId xmlns:p14="http://schemas.microsoft.com/office/powerpoint/2010/main" val="392881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4" grpId="0"/>
      <p:bldP spid="15" grpId="0"/>
      <p:bldP spid="17" grpId="0"/>
      <p:bldP spid="30" grpId="0"/>
      <p:bldP spid="32" grpId="0"/>
      <p:bldP spid="45" grpId="0"/>
      <p:bldP spid="46" grpId="0"/>
      <p:bldP spid="49" grpId="0"/>
      <p:bldP spid="51" grpId="0"/>
      <p:bldP spid="54" grpId="0"/>
      <p:bldP spid="59" grpId="0"/>
      <p:bldP spid="60" grpId="0"/>
      <p:bldP spid="61" grpId="0"/>
      <p:bldP spid="64" grpId="0"/>
      <p:bldP spid="65"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6607-819A-480D-98A4-929355722FED}"/>
              </a:ext>
            </a:extLst>
          </p:cNvPr>
          <p:cNvSpPr>
            <a:spLocks noGrp="1"/>
          </p:cNvSpPr>
          <p:nvPr>
            <p:ph type="title"/>
          </p:nvPr>
        </p:nvSpPr>
        <p:spPr/>
        <p:txBody>
          <a:bodyPr/>
          <a:lstStyle/>
          <a:p>
            <a:r>
              <a:rPr lang="en-US" dirty="0"/>
              <a:t>Anatomy of a Lambda Function</a:t>
            </a:r>
          </a:p>
        </p:txBody>
      </p:sp>
      <p:sp>
        <p:nvSpPr>
          <p:cNvPr id="3" name="Content Placeholder 2">
            <a:extLst>
              <a:ext uri="{FF2B5EF4-FFF2-40B4-BE49-F238E27FC236}">
                <a16:creationId xmlns:a16="http://schemas.microsoft.com/office/drawing/2014/main" id="{EE9144D7-D598-431C-9D58-F11DD4886983}"/>
              </a:ext>
            </a:extLst>
          </p:cNvPr>
          <p:cNvSpPr>
            <a:spLocks noGrp="1"/>
          </p:cNvSpPr>
          <p:nvPr>
            <p:ph idx="1"/>
          </p:nvPr>
        </p:nvSpPr>
        <p:spPr/>
        <p:txBody>
          <a:bodyPr/>
          <a:lstStyle/>
          <a:p>
            <a:pPr marL="0" indent="0">
              <a:buNone/>
            </a:pPr>
            <a:r>
              <a:rPr lang="en-US" sz="1000" b="0" i="0" dirty="0">
                <a:solidFill>
                  <a:srgbClr val="16191F"/>
                </a:solidFill>
                <a:effectLst/>
                <a:latin typeface="Monaco"/>
              </a:rPr>
              <a:t>def </a:t>
            </a:r>
            <a:r>
              <a:rPr lang="en-US" sz="1000" b="0" i="0" dirty="0" err="1">
                <a:solidFill>
                  <a:srgbClr val="4078F2"/>
                </a:solidFill>
                <a:effectLst/>
                <a:latin typeface="Monaco"/>
              </a:rPr>
              <a:t>lambda_handler</a:t>
            </a:r>
            <a:r>
              <a:rPr lang="en-US" sz="1000" b="0" i="0" dirty="0">
                <a:solidFill>
                  <a:srgbClr val="16191F"/>
                </a:solidFill>
                <a:effectLst/>
                <a:latin typeface="Monaco"/>
              </a:rPr>
              <a:t>(</a:t>
            </a:r>
            <a:r>
              <a:rPr lang="en-US" sz="1000" b="0" i="0" dirty="0">
                <a:solidFill>
                  <a:srgbClr val="794938"/>
                </a:solidFill>
                <a:effectLst/>
                <a:latin typeface="Monaco"/>
              </a:rPr>
              <a:t>event</a:t>
            </a:r>
            <a:r>
              <a:rPr lang="en-US" sz="1000" b="0" i="0" dirty="0">
                <a:solidFill>
                  <a:srgbClr val="16191F"/>
                </a:solidFill>
                <a:effectLst/>
                <a:latin typeface="Monaco"/>
              </a:rPr>
              <a:t>, context):</a:t>
            </a:r>
          </a:p>
          <a:p>
            <a:pPr marL="0" indent="0">
              <a:buNone/>
            </a:pPr>
            <a:r>
              <a:rPr lang="en-US" sz="1000" dirty="0">
                <a:solidFill>
                  <a:srgbClr val="16191F"/>
                </a:solidFill>
                <a:latin typeface="Monaco"/>
              </a:rPr>
              <a:t>	</a:t>
            </a:r>
            <a:r>
              <a:rPr lang="en-US" sz="1000" b="0" i="0" dirty="0">
                <a:solidFill>
                  <a:srgbClr val="16191F"/>
                </a:solidFill>
                <a:effectLst/>
                <a:latin typeface="Monaco"/>
              </a:rPr>
              <a:t>message = </a:t>
            </a:r>
            <a:r>
              <a:rPr lang="en-US" sz="1000" b="0" i="0" dirty="0">
                <a:solidFill>
                  <a:srgbClr val="0B6125"/>
                </a:solidFill>
                <a:effectLst/>
                <a:latin typeface="Monaco"/>
              </a:rPr>
              <a:t>'Hello {} {}!'</a:t>
            </a:r>
            <a:r>
              <a:rPr lang="en-US" sz="1000" b="0" i="0" dirty="0">
                <a:solidFill>
                  <a:srgbClr val="16191F"/>
                </a:solidFill>
                <a:effectLst/>
                <a:latin typeface="Monaco"/>
              </a:rPr>
              <a:t>.format(</a:t>
            </a:r>
            <a:r>
              <a:rPr lang="en-US" sz="1000" b="0" i="0" dirty="0">
                <a:solidFill>
                  <a:srgbClr val="794938"/>
                </a:solidFill>
                <a:effectLst/>
                <a:latin typeface="Monaco"/>
              </a:rPr>
              <a:t>event</a:t>
            </a:r>
            <a:r>
              <a:rPr lang="en-US" sz="1000" b="0" i="0" dirty="0">
                <a:solidFill>
                  <a:srgbClr val="16191F"/>
                </a:solidFill>
                <a:effectLst/>
                <a:latin typeface="Monaco"/>
              </a:rPr>
              <a:t>[</a:t>
            </a:r>
            <a:r>
              <a:rPr lang="en-US" sz="1000" b="0" i="0" dirty="0">
                <a:solidFill>
                  <a:srgbClr val="0B6125"/>
                </a:solidFill>
                <a:effectLst/>
                <a:latin typeface="Monaco"/>
              </a:rPr>
              <a:t>'</a:t>
            </a:r>
            <a:r>
              <a:rPr lang="en-US" sz="1000" b="0" i="0" dirty="0" err="1">
                <a:solidFill>
                  <a:srgbClr val="0B6125"/>
                </a:solidFill>
                <a:effectLst/>
                <a:latin typeface="Monaco"/>
              </a:rPr>
              <a:t>first_name</a:t>
            </a:r>
            <a:r>
              <a:rPr lang="en-US" sz="1000" b="0" i="0" dirty="0">
                <a:solidFill>
                  <a:srgbClr val="0B6125"/>
                </a:solidFill>
                <a:effectLst/>
                <a:latin typeface="Monaco"/>
              </a:rPr>
              <a:t>'</a:t>
            </a:r>
            <a:r>
              <a:rPr lang="en-US" sz="1000" b="0" i="0" dirty="0">
                <a:solidFill>
                  <a:srgbClr val="16191F"/>
                </a:solidFill>
                <a:effectLst/>
                <a:latin typeface="Monaco"/>
              </a:rPr>
              <a:t>], </a:t>
            </a:r>
            <a:r>
              <a:rPr lang="en-US" sz="1000" b="0" i="0" dirty="0">
                <a:solidFill>
                  <a:srgbClr val="794938"/>
                </a:solidFill>
                <a:effectLst/>
                <a:latin typeface="Monaco"/>
              </a:rPr>
              <a:t>event</a:t>
            </a:r>
            <a:r>
              <a:rPr lang="en-US" sz="1000" b="0" i="0" dirty="0">
                <a:solidFill>
                  <a:srgbClr val="16191F"/>
                </a:solidFill>
                <a:effectLst/>
                <a:latin typeface="Monaco"/>
              </a:rPr>
              <a:t>[</a:t>
            </a:r>
            <a:r>
              <a:rPr lang="en-US" sz="1000" b="0" i="0" dirty="0">
                <a:solidFill>
                  <a:srgbClr val="0B6125"/>
                </a:solidFill>
                <a:effectLst/>
                <a:latin typeface="Monaco"/>
              </a:rPr>
              <a:t>'</a:t>
            </a:r>
            <a:r>
              <a:rPr lang="en-US" sz="1000" b="0" i="0" dirty="0" err="1">
                <a:solidFill>
                  <a:srgbClr val="0B6125"/>
                </a:solidFill>
                <a:effectLst/>
                <a:latin typeface="Monaco"/>
              </a:rPr>
              <a:t>last_name</a:t>
            </a:r>
            <a:r>
              <a:rPr lang="en-US" sz="1000" b="0" i="0" dirty="0">
                <a:solidFill>
                  <a:srgbClr val="0B6125"/>
                </a:solidFill>
                <a:effectLst/>
                <a:latin typeface="Monaco"/>
              </a:rPr>
              <a:t>’</a:t>
            </a:r>
            <a:r>
              <a:rPr lang="en-US" sz="1000" b="0" i="0" dirty="0">
                <a:solidFill>
                  <a:srgbClr val="16191F"/>
                </a:solidFill>
                <a:effectLst/>
                <a:latin typeface="Monaco"/>
              </a:rPr>
              <a:t>])</a:t>
            </a:r>
          </a:p>
          <a:p>
            <a:pPr marL="0" indent="0">
              <a:buNone/>
            </a:pPr>
            <a:r>
              <a:rPr lang="en-US" sz="1000" dirty="0">
                <a:solidFill>
                  <a:srgbClr val="16191F"/>
                </a:solidFill>
                <a:latin typeface="Monaco"/>
              </a:rPr>
              <a:t>	</a:t>
            </a:r>
            <a:r>
              <a:rPr lang="en-US" sz="1000" b="0" i="0" dirty="0">
                <a:solidFill>
                  <a:srgbClr val="794938"/>
                </a:solidFill>
                <a:effectLst/>
                <a:latin typeface="Monaco"/>
              </a:rPr>
              <a:t>return</a:t>
            </a:r>
            <a:r>
              <a:rPr lang="en-US" sz="1000" b="0" i="0" dirty="0">
                <a:solidFill>
                  <a:srgbClr val="16191F"/>
                </a:solidFill>
                <a:effectLst/>
                <a:latin typeface="Monaco"/>
              </a:rPr>
              <a:t> {</a:t>
            </a:r>
          </a:p>
          <a:p>
            <a:pPr marL="0" indent="0">
              <a:buNone/>
            </a:pPr>
            <a:r>
              <a:rPr lang="en-US" sz="1000" dirty="0">
                <a:solidFill>
                  <a:srgbClr val="16191F"/>
                </a:solidFill>
                <a:latin typeface="Monaco"/>
              </a:rPr>
              <a:t>		</a:t>
            </a:r>
            <a:r>
              <a:rPr lang="en-US" sz="1000" b="0" i="0" dirty="0">
                <a:solidFill>
                  <a:srgbClr val="0B6125"/>
                </a:solidFill>
                <a:effectLst/>
                <a:latin typeface="Monaco"/>
              </a:rPr>
              <a:t>'message'</a:t>
            </a:r>
            <a:r>
              <a:rPr lang="en-US" sz="1000" b="0" i="0" dirty="0">
                <a:solidFill>
                  <a:srgbClr val="16191F"/>
                </a:solidFill>
                <a:effectLst/>
                <a:latin typeface="Monaco"/>
              </a:rPr>
              <a:t> : message</a:t>
            </a:r>
          </a:p>
          <a:p>
            <a:pPr marL="0" indent="0">
              <a:buNone/>
            </a:pPr>
            <a:r>
              <a:rPr lang="en-US" sz="1000" dirty="0">
                <a:solidFill>
                  <a:srgbClr val="16191F"/>
                </a:solidFill>
                <a:latin typeface="Monaco"/>
              </a:rPr>
              <a:t>	</a:t>
            </a:r>
            <a:r>
              <a:rPr lang="en-US" sz="1000" b="0" i="0" dirty="0">
                <a:solidFill>
                  <a:srgbClr val="16191F"/>
                </a:solidFill>
                <a:effectLst/>
                <a:latin typeface="Monaco"/>
              </a:rPr>
              <a:t>}</a:t>
            </a:r>
          </a:p>
          <a:p>
            <a:pPr marL="0" indent="0">
              <a:buNone/>
            </a:pPr>
            <a:endParaRPr lang="en-US" sz="1100" dirty="0">
              <a:latin typeface="Courier New" panose="02070309020205020404" pitchFamily="49" charset="0"/>
              <a:cs typeface="Courier New" panose="02070309020205020404" pitchFamily="49" charset="0"/>
            </a:endParaRPr>
          </a:p>
          <a:p>
            <a:pPr marL="0" indent="0">
              <a:buNone/>
            </a:pPr>
            <a:r>
              <a:rPr lang="en-US" sz="1100" b="1" dirty="0">
                <a:cs typeface="Courier New" panose="02070309020205020404" pitchFamily="49" charset="0"/>
              </a:rPr>
              <a:t>event</a:t>
            </a:r>
            <a:r>
              <a:rPr lang="en-US" sz="1100" dirty="0">
                <a:cs typeface="Courier New" panose="02070309020205020404" pitchFamily="49" charset="0"/>
              </a:rPr>
              <a:t>: contains event data, like html form data. Example:</a:t>
            </a:r>
          </a:p>
          <a:p>
            <a:pPr marL="0" indent="0">
              <a:buNone/>
            </a:pPr>
            <a:r>
              <a:rPr lang="en-US" sz="1000" b="0" i="0" dirty="0">
                <a:solidFill>
                  <a:srgbClr val="16191F"/>
                </a:solidFill>
                <a:effectLst/>
                <a:latin typeface="Monaco"/>
              </a:rPr>
              <a:t>{ </a:t>
            </a:r>
            <a:r>
              <a:rPr lang="en-US" sz="1000" b="0" i="0" dirty="0">
                <a:solidFill>
                  <a:srgbClr val="986801"/>
                </a:solidFill>
                <a:effectLst/>
                <a:latin typeface="Monaco"/>
              </a:rPr>
              <a:t>"</a:t>
            </a:r>
            <a:r>
              <a:rPr lang="en-US" sz="1000" b="0" i="0" dirty="0" err="1">
                <a:solidFill>
                  <a:srgbClr val="986801"/>
                </a:solidFill>
                <a:effectLst/>
                <a:latin typeface="Monaco"/>
              </a:rPr>
              <a:t>first_name</a:t>
            </a:r>
            <a:r>
              <a:rPr lang="en-US" sz="1000" b="0" i="0" dirty="0">
                <a:solidFill>
                  <a:srgbClr val="986801"/>
                </a:solidFill>
                <a:effectLst/>
                <a:latin typeface="Monaco"/>
              </a:rPr>
              <a:t>"</a:t>
            </a:r>
            <a:r>
              <a:rPr lang="en-US" sz="1000" b="0" i="0" dirty="0">
                <a:solidFill>
                  <a:srgbClr val="16191F"/>
                </a:solidFill>
                <a:effectLst/>
                <a:latin typeface="Monaco"/>
              </a:rPr>
              <a:t>: </a:t>
            </a:r>
            <a:r>
              <a:rPr lang="en-US" sz="1000" b="0" i="0" dirty="0">
                <a:solidFill>
                  <a:srgbClr val="0B6125"/>
                </a:solidFill>
                <a:effectLst/>
                <a:latin typeface="Monaco"/>
              </a:rPr>
              <a:t>"John"</a:t>
            </a:r>
            <a:r>
              <a:rPr lang="en-US" sz="1000" b="0" i="0" dirty="0">
                <a:solidFill>
                  <a:srgbClr val="16191F"/>
                </a:solidFill>
                <a:effectLst/>
                <a:latin typeface="Monaco"/>
              </a:rPr>
              <a:t>, </a:t>
            </a:r>
            <a:r>
              <a:rPr lang="en-US" sz="1000" b="0" i="0" dirty="0">
                <a:solidFill>
                  <a:srgbClr val="986801"/>
                </a:solidFill>
                <a:effectLst/>
                <a:latin typeface="Monaco"/>
              </a:rPr>
              <a:t>"</a:t>
            </a:r>
            <a:r>
              <a:rPr lang="en-US" sz="1000" b="0" i="0" dirty="0" err="1">
                <a:solidFill>
                  <a:srgbClr val="986801"/>
                </a:solidFill>
                <a:effectLst/>
                <a:latin typeface="Monaco"/>
              </a:rPr>
              <a:t>last_name</a:t>
            </a:r>
            <a:r>
              <a:rPr lang="en-US" sz="1000" b="0" i="0" dirty="0">
                <a:solidFill>
                  <a:srgbClr val="986801"/>
                </a:solidFill>
                <a:effectLst/>
                <a:latin typeface="Monaco"/>
              </a:rPr>
              <a:t>"</a:t>
            </a:r>
            <a:r>
              <a:rPr lang="en-US" sz="1000" b="0" i="0" dirty="0">
                <a:solidFill>
                  <a:srgbClr val="16191F"/>
                </a:solidFill>
                <a:effectLst/>
                <a:latin typeface="Monaco"/>
              </a:rPr>
              <a:t>: </a:t>
            </a:r>
            <a:r>
              <a:rPr lang="en-US" sz="1000" b="0" i="0" dirty="0">
                <a:solidFill>
                  <a:srgbClr val="0B6125"/>
                </a:solidFill>
                <a:effectLst/>
                <a:latin typeface="Monaco"/>
              </a:rPr>
              <a:t>"Smith"</a:t>
            </a:r>
            <a:r>
              <a:rPr lang="en-US" sz="1000" b="0" i="0" dirty="0">
                <a:solidFill>
                  <a:srgbClr val="16191F"/>
                </a:solidFill>
                <a:effectLst/>
                <a:latin typeface="Monaco"/>
              </a:rPr>
              <a:t> }</a:t>
            </a:r>
          </a:p>
          <a:p>
            <a:pPr marL="0" indent="0">
              <a:buNone/>
            </a:pPr>
            <a:r>
              <a:rPr lang="en-US" sz="1000" dirty="0">
                <a:solidFill>
                  <a:srgbClr val="16191F"/>
                </a:solidFill>
                <a:cs typeface="Courier New" panose="02070309020205020404" pitchFamily="49" charset="0"/>
              </a:rPr>
              <a:t>Would Return: </a:t>
            </a:r>
            <a:endParaRPr lang="en-US" sz="1100" dirty="0">
              <a:cs typeface="Courier New" panose="02070309020205020404" pitchFamily="49" charset="0"/>
            </a:endParaRPr>
          </a:p>
          <a:p>
            <a:pPr marL="0" indent="0">
              <a:buNone/>
            </a:pPr>
            <a:r>
              <a:rPr lang="en-US" sz="1000" b="0" i="0" dirty="0">
                <a:solidFill>
                  <a:srgbClr val="16191F"/>
                </a:solidFill>
                <a:effectLst/>
                <a:latin typeface="Monaco"/>
              </a:rPr>
              <a:t>{ </a:t>
            </a:r>
            <a:r>
              <a:rPr lang="en-US" sz="1000" b="0" i="0" dirty="0">
                <a:solidFill>
                  <a:srgbClr val="986801"/>
                </a:solidFill>
                <a:effectLst/>
                <a:latin typeface="Monaco"/>
              </a:rPr>
              <a:t>"message"</a:t>
            </a:r>
            <a:r>
              <a:rPr lang="en-US" sz="1000" b="0" i="0" dirty="0">
                <a:solidFill>
                  <a:srgbClr val="16191F"/>
                </a:solidFill>
                <a:effectLst/>
                <a:latin typeface="Monaco"/>
              </a:rPr>
              <a:t>: </a:t>
            </a:r>
            <a:r>
              <a:rPr lang="en-US" sz="1000" b="0" i="0" dirty="0">
                <a:solidFill>
                  <a:srgbClr val="0B6125"/>
                </a:solidFill>
                <a:effectLst/>
                <a:latin typeface="Monaco"/>
              </a:rPr>
              <a:t>"Hello John Smith!"</a:t>
            </a:r>
            <a:r>
              <a:rPr lang="en-US" sz="1000" b="0" i="0" dirty="0">
                <a:solidFill>
                  <a:srgbClr val="16191F"/>
                </a:solidFill>
                <a:effectLst/>
                <a:latin typeface="Monaco"/>
              </a:rPr>
              <a:t> }</a:t>
            </a:r>
          </a:p>
          <a:p>
            <a:pPr marL="0" indent="0">
              <a:buNone/>
            </a:pPr>
            <a:endParaRPr lang="en-US" sz="1000" dirty="0">
              <a:solidFill>
                <a:srgbClr val="16191F"/>
              </a:solidFill>
              <a:latin typeface="Monaco"/>
              <a:cs typeface="Courier New" panose="02070309020205020404" pitchFamily="49" charset="0"/>
            </a:endParaRPr>
          </a:p>
          <a:p>
            <a:pPr marL="0" indent="0">
              <a:buNone/>
            </a:pPr>
            <a:r>
              <a:rPr lang="en-US" sz="1000" b="1" dirty="0">
                <a:solidFill>
                  <a:srgbClr val="16191F"/>
                </a:solidFill>
                <a:cs typeface="Courier New" panose="02070309020205020404" pitchFamily="49" charset="0"/>
              </a:rPr>
              <a:t>context</a:t>
            </a:r>
            <a:r>
              <a:rPr lang="en-US" sz="1000" dirty="0">
                <a:solidFill>
                  <a:srgbClr val="16191F"/>
                </a:solidFill>
                <a:cs typeface="Courier New" panose="02070309020205020404" pitchFamily="49" charset="0"/>
              </a:rPr>
              <a:t>: provides info about the invocation, function &amp; execution environment. Example:</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function ARN:"</a:t>
            </a:r>
            <a:r>
              <a:rPr lang="en-US" sz="1000" b="0" i="0" dirty="0">
                <a:solidFill>
                  <a:srgbClr val="16191F"/>
                </a:solidFill>
                <a:effectLst/>
                <a:latin typeface="Monaco"/>
              </a:rPr>
              <a:t>, </a:t>
            </a:r>
            <a:r>
              <a:rPr lang="en-US" sz="1000" b="0" i="0" dirty="0" err="1">
                <a:solidFill>
                  <a:srgbClr val="16191F"/>
                </a:solidFill>
                <a:effectLst/>
                <a:latin typeface="Monaco"/>
              </a:rPr>
              <a:t>context.invoked_function_arn</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"CloudWatch log stream name:"</a:t>
            </a:r>
            <a:r>
              <a:rPr lang="en-US" sz="1000" b="0" i="0" dirty="0">
                <a:solidFill>
                  <a:srgbClr val="16191F"/>
                </a:solidFill>
                <a:effectLst/>
                <a:latin typeface="Monaco"/>
              </a:rPr>
              <a:t>, </a:t>
            </a:r>
            <a:r>
              <a:rPr lang="en-US" sz="1000" b="0" i="0" dirty="0" err="1">
                <a:solidFill>
                  <a:srgbClr val="16191F"/>
                </a:solidFill>
                <a:effectLst/>
                <a:latin typeface="Monaco"/>
              </a:rPr>
              <a:t>context.log_stream_name</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"CloudWatch log group name:"</a:t>
            </a:r>
            <a:r>
              <a:rPr lang="en-US" sz="1000" b="0" i="0" dirty="0">
                <a:solidFill>
                  <a:srgbClr val="16191F"/>
                </a:solidFill>
                <a:effectLst/>
                <a:latin typeface="Monaco"/>
              </a:rPr>
              <a:t>, </a:t>
            </a:r>
            <a:r>
              <a:rPr lang="en-US" sz="1000" b="0" i="0" dirty="0" err="1">
                <a:solidFill>
                  <a:srgbClr val="16191F"/>
                </a:solidFill>
                <a:effectLst/>
                <a:latin typeface="Monaco"/>
              </a:rPr>
              <a:t>context.log_group_name</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Request ID:"</a:t>
            </a:r>
            <a:r>
              <a:rPr lang="en-US" sz="1000" b="0" i="0" dirty="0">
                <a:solidFill>
                  <a:srgbClr val="16191F"/>
                </a:solidFill>
                <a:effectLst/>
                <a:latin typeface="Monaco"/>
              </a:rPr>
              <a:t>, </a:t>
            </a:r>
            <a:r>
              <a:rPr lang="en-US" sz="1000" b="0" i="0" dirty="0" err="1">
                <a:solidFill>
                  <a:srgbClr val="16191F"/>
                </a:solidFill>
                <a:effectLst/>
                <a:latin typeface="Monaco"/>
              </a:rPr>
              <a:t>context.aws_request_id</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function memory limits in MB:"</a:t>
            </a:r>
            <a:r>
              <a:rPr lang="en-US" sz="1000" b="0" i="0" dirty="0">
                <a:solidFill>
                  <a:srgbClr val="16191F"/>
                </a:solidFill>
                <a:effectLst/>
                <a:latin typeface="Monaco"/>
              </a:rPr>
              <a:t>, </a:t>
            </a:r>
            <a:r>
              <a:rPr lang="en-US" sz="1000" b="0" i="0" dirty="0" err="1">
                <a:solidFill>
                  <a:srgbClr val="16191F"/>
                </a:solidFill>
                <a:effectLst/>
                <a:latin typeface="Monaco"/>
              </a:rPr>
              <a:t>context.memory_limit_in_mb</a:t>
            </a:r>
            <a:r>
              <a:rPr lang="en-US" sz="1000" b="0" i="0" dirty="0">
                <a:solidFill>
                  <a:srgbClr val="16191F"/>
                </a:solidFill>
                <a:effectLst/>
                <a:latin typeface="Monaco"/>
              </a:rPr>
              <a:t>)</a:t>
            </a:r>
          </a:p>
          <a:p>
            <a:pPr marL="0" indent="0">
              <a:buNone/>
            </a:pPr>
            <a:r>
              <a:rPr lang="en-US" sz="1000" b="0" i="1" dirty="0">
                <a:solidFill>
                  <a:srgbClr val="687078"/>
                </a:solidFill>
                <a:effectLst/>
                <a:latin typeface="Monaco"/>
              </a:rPr>
              <a:t># We have added a 1 second delay so you can see the time remaining in </a:t>
            </a:r>
            <a:r>
              <a:rPr lang="en-US" sz="1000" b="0" i="1" dirty="0" err="1">
                <a:solidFill>
                  <a:srgbClr val="687078"/>
                </a:solidFill>
                <a:effectLst/>
                <a:latin typeface="Monaco"/>
              </a:rPr>
              <a:t>get_remaining_time_in_millis</a:t>
            </a:r>
            <a:r>
              <a:rPr lang="en-US" sz="1000" b="0" i="1" dirty="0">
                <a:solidFill>
                  <a:srgbClr val="687078"/>
                </a:solidFill>
                <a:effectLst/>
                <a:latin typeface="Monaco"/>
              </a:rPr>
              <a:t>.</a:t>
            </a:r>
            <a:r>
              <a:rPr lang="en-US" sz="1000" b="0" i="0" dirty="0">
                <a:solidFill>
                  <a:srgbClr val="16191F"/>
                </a:solidFill>
                <a:effectLst/>
                <a:latin typeface="Monaco"/>
              </a:rPr>
              <a:t> </a:t>
            </a:r>
            <a:r>
              <a:rPr lang="en-US" sz="1000" b="0" i="0" dirty="0" err="1">
                <a:solidFill>
                  <a:srgbClr val="16191F"/>
                </a:solidFill>
                <a:effectLst/>
                <a:latin typeface="Monaco"/>
              </a:rPr>
              <a:t>time.sleep</a:t>
            </a:r>
            <a:r>
              <a:rPr lang="en-US" sz="1000" b="0" i="0" dirty="0">
                <a:solidFill>
                  <a:srgbClr val="16191F"/>
                </a:solidFill>
                <a:effectLst/>
                <a:latin typeface="Monaco"/>
              </a:rPr>
              <a:t>(</a:t>
            </a:r>
            <a:r>
              <a:rPr lang="en-US" sz="1000" b="0" i="0" dirty="0">
                <a:solidFill>
                  <a:srgbClr val="986801"/>
                </a:solidFill>
                <a:effectLst/>
                <a:latin typeface="Monaco"/>
              </a:rPr>
              <a:t>1</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time remaining in MS:"</a:t>
            </a:r>
            <a:r>
              <a:rPr lang="en-US" sz="1000" b="0" i="0" dirty="0">
                <a:solidFill>
                  <a:srgbClr val="16191F"/>
                </a:solidFill>
                <a:effectLst/>
                <a:latin typeface="Monaco"/>
              </a:rPr>
              <a:t>, </a:t>
            </a:r>
            <a:r>
              <a:rPr lang="en-US" sz="1000" b="0" i="0" dirty="0" err="1">
                <a:solidFill>
                  <a:srgbClr val="16191F"/>
                </a:solidFill>
                <a:effectLst/>
                <a:latin typeface="Monaco"/>
              </a:rPr>
              <a:t>context.get_remaining_time_in_millis</a:t>
            </a:r>
            <a:r>
              <a:rPr lang="en-US" sz="1000" b="0" i="0" dirty="0">
                <a:solidFill>
                  <a:srgbClr val="16191F"/>
                </a:solidFill>
                <a:effectLst/>
                <a:latin typeface="Monaco"/>
              </a:rPr>
              <a:t>())</a:t>
            </a:r>
            <a:endParaRPr lang="en-US" sz="1100" dirty="0">
              <a:cs typeface="Courier New" panose="02070309020205020404" pitchFamily="49" charset="0"/>
            </a:endParaRPr>
          </a:p>
        </p:txBody>
      </p:sp>
      <p:sp>
        <p:nvSpPr>
          <p:cNvPr id="4" name="TextBox 3">
            <a:extLst>
              <a:ext uri="{FF2B5EF4-FFF2-40B4-BE49-F238E27FC236}">
                <a16:creationId xmlns:a16="http://schemas.microsoft.com/office/drawing/2014/main" id="{54BE5A94-9041-4183-B7D8-FD782BBD9CF4}"/>
              </a:ext>
            </a:extLst>
          </p:cNvPr>
          <p:cNvSpPr txBox="1"/>
          <p:nvPr/>
        </p:nvSpPr>
        <p:spPr>
          <a:xfrm>
            <a:off x="5654770" y="836664"/>
            <a:ext cx="3352800" cy="2862322"/>
          </a:xfrm>
          <a:prstGeom prst="rect">
            <a:avLst/>
          </a:prstGeom>
          <a:noFill/>
          <a:ln>
            <a:solidFill>
              <a:schemeClr val="tx1"/>
            </a:solidFill>
          </a:ln>
        </p:spPr>
        <p:txBody>
          <a:bodyPr wrap="square" rtlCol="0">
            <a:spAutoFit/>
          </a:bodyPr>
          <a:lstStyle/>
          <a:p>
            <a:r>
              <a:rPr lang="en-US" sz="1200" dirty="0"/>
              <a:t>Handler: the entry point where you function starts processing.</a:t>
            </a:r>
          </a:p>
          <a:p>
            <a:endParaRPr lang="en-US" sz="1200" dirty="0"/>
          </a:p>
          <a:p>
            <a:r>
              <a:rPr lang="en-US" sz="1200" dirty="0"/>
              <a:t>Note on naming: Handler name is derived from:</a:t>
            </a:r>
          </a:p>
          <a:p>
            <a:pPr marL="171450" indent="-171450">
              <a:buFont typeface="Arial" panose="020B0604020202020204" pitchFamily="34" charset="0"/>
              <a:buChar char="•"/>
            </a:pPr>
            <a:r>
              <a:rPr lang="en-US" sz="1200" dirty="0"/>
              <a:t>The name of the file in which the handler function is located</a:t>
            </a:r>
          </a:p>
          <a:p>
            <a:pPr marL="171450" indent="-171450">
              <a:buFont typeface="Arial" panose="020B0604020202020204" pitchFamily="34" charset="0"/>
              <a:buChar char="•"/>
            </a:pPr>
            <a:r>
              <a:rPr lang="en-US" sz="1200" dirty="0"/>
              <a:t>The name of the Python handler function.</a:t>
            </a:r>
          </a:p>
          <a:p>
            <a:endParaRPr lang="en-US" sz="1200" dirty="0"/>
          </a:p>
          <a:p>
            <a:r>
              <a:rPr lang="en-US" sz="1200" dirty="0"/>
              <a:t>Default name in the console is just “</a:t>
            </a:r>
            <a:r>
              <a:rPr lang="en-US" sz="1200" dirty="0" err="1"/>
              <a:t>lambda_handler</a:t>
            </a:r>
            <a:r>
              <a:rPr lang="en-US" sz="1200" dirty="0"/>
              <a:t>”.</a:t>
            </a:r>
          </a:p>
          <a:p>
            <a:endParaRPr lang="en-US" sz="1200" dirty="0"/>
          </a:p>
          <a:p>
            <a:r>
              <a:rPr lang="en-US" sz="1200" dirty="0"/>
              <a:t>IMPORTANT: Code inside than handler is executed on each function call, code outside the handler is executed only on “cold starts” (Luckily for us, Python and Node.js are the fastest to start)</a:t>
            </a:r>
          </a:p>
        </p:txBody>
      </p:sp>
      <p:sp>
        <p:nvSpPr>
          <p:cNvPr id="14" name="Freeform: Shape 13">
            <a:extLst>
              <a:ext uri="{FF2B5EF4-FFF2-40B4-BE49-F238E27FC236}">
                <a16:creationId xmlns:a16="http://schemas.microsoft.com/office/drawing/2014/main" id="{CA63B434-DEF7-4BFE-BFBC-A0E907DA2511}"/>
              </a:ext>
            </a:extLst>
          </p:cNvPr>
          <p:cNvSpPr/>
          <p:nvPr/>
        </p:nvSpPr>
        <p:spPr>
          <a:xfrm>
            <a:off x="1300510" y="760067"/>
            <a:ext cx="4269710" cy="169573"/>
          </a:xfrm>
          <a:custGeom>
            <a:avLst/>
            <a:gdLst>
              <a:gd name="connsiteX0" fmla="*/ 391130 w 4086830"/>
              <a:gd name="connsiteY0" fmla="*/ 93373 h 169573"/>
              <a:gd name="connsiteX1" fmla="*/ 345410 w 4086830"/>
              <a:gd name="connsiteY1" fmla="*/ 1933 h 169573"/>
              <a:gd name="connsiteX2" fmla="*/ 4086830 w 4086830"/>
              <a:gd name="connsiteY2" fmla="*/ 169573 h 169573"/>
            </a:gdLst>
            <a:ahLst/>
            <a:cxnLst>
              <a:cxn ang="0">
                <a:pos x="connsiteX0" y="connsiteY0"/>
              </a:cxn>
              <a:cxn ang="0">
                <a:pos x="connsiteX1" y="connsiteY1"/>
              </a:cxn>
              <a:cxn ang="0">
                <a:pos x="connsiteX2" y="connsiteY2"/>
              </a:cxn>
            </a:cxnLst>
            <a:rect l="l" t="t" r="r" b="b"/>
            <a:pathLst>
              <a:path w="4086830" h="169573">
                <a:moveTo>
                  <a:pt x="391130" y="93373"/>
                </a:moveTo>
                <a:cubicBezTo>
                  <a:pt x="60295" y="41303"/>
                  <a:pt x="-270540" y="-10767"/>
                  <a:pt x="345410" y="1933"/>
                </a:cubicBezTo>
                <a:cubicBezTo>
                  <a:pt x="961360" y="14633"/>
                  <a:pt x="2524095" y="92103"/>
                  <a:pt x="4086830" y="169573"/>
                </a:cubicBezTo>
              </a:path>
            </a:pathLst>
          </a:custGeom>
          <a:noFill/>
          <a:ln>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0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F9382-7299-4888-97BE-025074D5E33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4425B048-DB76-42C5-964D-6D78E45A6A23}"/>
              </a:ext>
            </a:extLst>
          </p:cNvPr>
          <p:cNvSpPr>
            <a:spLocks noGrp="1"/>
          </p:cNvSpPr>
          <p:nvPr>
            <p:ph idx="1"/>
          </p:nvPr>
        </p:nvSpPr>
        <p:spPr/>
        <p:txBody>
          <a:bodyPr/>
          <a:lstStyle/>
          <a:p>
            <a:r>
              <a:rPr lang="en-US" dirty="0"/>
              <a:t>How much experience do you have with AWS?</a:t>
            </a:r>
          </a:p>
          <a:p>
            <a:pPr lvl="1"/>
            <a:r>
              <a:rPr lang="en-US" dirty="0"/>
              <a:t>Zero</a:t>
            </a:r>
          </a:p>
          <a:p>
            <a:pPr lvl="1"/>
            <a:r>
              <a:rPr lang="en-US" dirty="0"/>
              <a:t>A few months</a:t>
            </a:r>
          </a:p>
          <a:p>
            <a:pPr lvl="1"/>
            <a:r>
              <a:rPr lang="en-US" dirty="0"/>
              <a:t>A few years</a:t>
            </a:r>
          </a:p>
          <a:p>
            <a:pPr lvl="1"/>
            <a:r>
              <a:rPr lang="en-US" dirty="0"/>
              <a:t>Extensive (been a main function of my job for years)</a:t>
            </a:r>
          </a:p>
        </p:txBody>
      </p:sp>
    </p:spTree>
    <p:extLst>
      <p:ext uri="{BB962C8B-B14F-4D97-AF65-F5344CB8AC3E}">
        <p14:creationId xmlns:p14="http://schemas.microsoft.com/office/powerpoint/2010/main" val="1396313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a:solidFill>
            <a:schemeClr val="tx2">
              <a:lumMod val="40000"/>
              <a:lumOff val="60000"/>
            </a:schemeClr>
          </a:solidFill>
        </p:spPr>
        <p:txBody>
          <a:bodyPr/>
          <a:lstStyle/>
          <a:p>
            <a:r>
              <a:rPr lang="en-US" dirty="0"/>
              <a:t>S1: Lambda Refresh</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pPr algn="l">
              <a:buFont typeface="Arial" panose="020B0604020202020204" pitchFamily="34" charset="0"/>
              <a:buChar char="•"/>
            </a:pPr>
            <a:r>
              <a:rPr lang="en-US" b="0" i="0" dirty="0">
                <a:effectLst/>
                <a:latin typeface="Guardian Sans Text"/>
              </a:rPr>
              <a:t>Advantages of automation.</a:t>
            </a:r>
          </a:p>
          <a:p>
            <a:pPr algn="l">
              <a:buFont typeface="Arial" panose="020B0604020202020204" pitchFamily="34" charset="0"/>
              <a:buChar char="•"/>
            </a:pPr>
            <a:r>
              <a:rPr lang="en-US" b="0" i="0" dirty="0">
                <a:effectLst/>
                <a:latin typeface="Guardian Sans Text"/>
              </a:rPr>
              <a:t>Using Tags effectively.</a:t>
            </a:r>
          </a:p>
          <a:p>
            <a:pPr algn="l">
              <a:buFont typeface="Arial" panose="020B0604020202020204" pitchFamily="34" charset="0"/>
              <a:buChar char="•"/>
            </a:pPr>
            <a:r>
              <a:rPr lang="en-US" b="0" i="0" dirty="0">
                <a:effectLst/>
                <a:latin typeface="Guardian Sans Text"/>
              </a:rPr>
              <a:t>Use cases in CI/CD, security, governance, regulation, compliance, operations.</a:t>
            </a:r>
          </a:p>
          <a:p>
            <a:pPr algn="l">
              <a:buFont typeface="Arial" panose="020B0604020202020204" pitchFamily="34" charset="0"/>
              <a:buChar char="•"/>
            </a:pPr>
            <a:r>
              <a:rPr lang="en-US" b="0" i="0" dirty="0">
                <a:effectLst/>
                <a:latin typeface="Guardian Sans Text"/>
              </a:rPr>
              <a:t>High-level walkthrough of 8-10 innovative, practical use cases for Lambda automation across those domains.</a:t>
            </a:r>
          </a:p>
          <a:p>
            <a:pPr algn="l">
              <a:buFont typeface="Arial" panose="020B0604020202020204" pitchFamily="34" charset="0"/>
              <a:buChar char="•"/>
            </a:pPr>
            <a:r>
              <a:rPr lang="en-US" b="0" i="0" dirty="0">
                <a:effectLst/>
                <a:latin typeface="Guardian Sans Text"/>
              </a:rPr>
              <a:t>Review of IAM &amp; STS</a:t>
            </a:r>
          </a:p>
          <a:p>
            <a:pPr algn="l">
              <a:buFont typeface="Arial" panose="020B0604020202020204" pitchFamily="34" charset="0"/>
              <a:buChar char="•"/>
            </a:pPr>
            <a:r>
              <a:rPr lang="en-US" b="0" i="0" dirty="0">
                <a:effectLst/>
                <a:latin typeface="Guardian Sans Text"/>
              </a:rPr>
              <a:t>Review of Logging services (CloudTrail, S3 Logs, ELB Logs, CloudFront Logs, API Gateway Logs).</a:t>
            </a:r>
          </a:p>
        </p:txBody>
      </p:sp>
    </p:spTree>
    <p:extLst>
      <p:ext uri="{BB962C8B-B14F-4D97-AF65-F5344CB8AC3E}">
        <p14:creationId xmlns:p14="http://schemas.microsoft.com/office/powerpoint/2010/main" val="3258681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0992-6D48-4883-ABA0-B2A6C81CB4CD}"/>
              </a:ext>
            </a:extLst>
          </p:cNvPr>
          <p:cNvSpPr>
            <a:spLocks noGrp="1"/>
          </p:cNvSpPr>
          <p:nvPr>
            <p:ph type="title"/>
          </p:nvPr>
        </p:nvSpPr>
        <p:spPr/>
        <p:txBody>
          <a:bodyPr/>
          <a:lstStyle/>
          <a:p>
            <a:r>
              <a:rPr lang="en-US" dirty="0"/>
              <a:t>Advantages of automation</a:t>
            </a:r>
          </a:p>
        </p:txBody>
      </p:sp>
      <p:sp>
        <p:nvSpPr>
          <p:cNvPr id="3" name="Content Placeholder 2">
            <a:extLst>
              <a:ext uri="{FF2B5EF4-FFF2-40B4-BE49-F238E27FC236}">
                <a16:creationId xmlns:a16="http://schemas.microsoft.com/office/drawing/2014/main" id="{8B6B00D4-1019-4BE6-B8BB-854C31B76B63}"/>
              </a:ext>
            </a:extLst>
          </p:cNvPr>
          <p:cNvSpPr>
            <a:spLocks noGrp="1"/>
          </p:cNvSpPr>
          <p:nvPr>
            <p:ph idx="1"/>
          </p:nvPr>
        </p:nvSpPr>
        <p:spPr/>
        <p:txBody>
          <a:bodyPr/>
          <a:lstStyle/>
          <a:p>
            <a:r>
              <a:rPr lang="en-US" dirty="0"/>
              <a:t>Your time is precious!</a:t>
            </a:r>
          </a:p>
          <a:p>
            <a:r>
              <a:rPr lang="en-US" dirty="0"/>
              <a:t>You’re not good at repetitive tasks (but your computer sure is!)</a:t>
            </a:r>
          </a:p>
          <a:p>
            <a:r>
              <a:rPr lang="en-US" dirty="0"/>
              <a:t>Version Control</a:t>
            </a:r>
          </a:p>
          <a:p>
            <a:r>
              <a:rPr lang="en-US" dirty="0"/>
              <a:t>Audit Trails</a:t>
            </a:r>
          </a:p>
          <a:p>
            <a:r>
              <a:rPr lang="en-US" dirty="0"/>
              <a:t>Repeatable, Reliable, Reusable, Scalable, Consistent</a:t>
            </a:r>
          </a:p>
          <a:p>
            <a:pPr marL="0" indent="0" algn="ctr">
              <a:buNone/>
            </a:pPr>
            <a:endParaRPr lang="en-US" dirty="0"/>
          </a:p>
          <a:p>
            <a:pPr marL="0" indent="0" algn="ctr">
              <a:buNone/>
            </a:pPr>
            <a:r>
              <a:rPr lang="en-US" dirty="0">
                <a:solidFill>
                  <a:srgbClr val="FF0000"/>
                </a:solidFill>
              </a:rPr>
              <a:t>NOTE: Lambda is only </a:t>
            </a:r>
            <a:r>
              <a:rPr lang="en-US" i="1" u="sng" dirty="0">
                <a:solidFill>
                  <a:srgbClr val="FF0000"/>
                </a:solidFill>
              </a:rPr>
              <a:t>ONE</a:t>
            </a:r>
            <a:r>
              <a:rPr lang="en-US" dirty="0">
                <a:solidFill>
                  <a:srgbClr val="FF0000"/>
                </a:solidFill>
              </a:rPr>
              <a:t> of the tools to automate…</a:t>
            </a:r>
          </a:p>
          <a:p>
            <a:pPr marL="0" indent="0" algn="ctr">
              <a:buNone/>
            </a:pPr>
            <a:r>
              <a:rPr lang="en-US" dirty="0">
                <a:solidFill>
                  <a:srgbClr val="0000FF"/>
                </a:solidFill>
                <a:hlinkClick r:id="rId2">
                  <a:extLst>
                    <a:ext uri="{A12FA001-AC4F-418D-AE19-62706E023703}">
                      <ahyp:hlinkClr xmlns:ahyp="http://schemas.microsoft.com/office/drawing/2018/hyperlinkcolor" val="tx"/>
                    </a:ext>
                  </a:extLst>
                </a:hlinkClick>
              </a:rPr>
              <a:t>Systems Manager </a:t>
            </a:r>
            <a:r>
              <a:rPr lang="en-US" dirty="0">
                <a:solidFill>
                  <a:srgbClr val="FF0000"/>
                </a:solidFill>
                <a:hlinkClick r:id="rId2">
                  <a:extLst>
                    <a:ext uri="{A12FA001-AC4F-418D-AE19-62706E023703}">
                      <ahyp:hlinkClr xmlns:ahyp="http://schemas.microsoft.com/office/drawing/2018/hyperlinkcolor" val="tx"/>
                    </a:ext>
                  </a:extLst>
                </a:hlinkClick>
              </a:rPr>
              <a:t>Automation Playbooks</a:t>
            </a:r>
            <a:r>
              <a:rPr lang="en-US" dirty="0">
                <a:solidFill>
                  <a:srgbClr val="FF0000"/>
                </a:solidFill>
              </a:rPr>
              <a:t>, CloudFormation are other tools. And many services have native automation hooks</a:t>
            </a:r>
          </a:p>
        </p:txBody>
      </p:sp>
    </p:spTree>
    <p:extLst>
      <p:ext uri="{BB962C8B-B14F-4D97-AF65-F5344CB8AC3E}">
        <p14:creationId xmlns:p14="http://schemas.microsoft.com/office/powerpoint/2010/main" val="72473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 calcmode="lin" valueType="num">
                                      <p:cBhvr additive="base">
                                        <p:cTn id="1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03CAE-BE3C-4609-A05A-04811A6C54FE}"/>
              </a:ext>
            </a:extLst>
          </p:cNvPr>
          <p:cNvSpPr>
            <a:spLocks noGrp="1"/>
          </p:cNvSpPr>
          <p:nvPr>
            <p:ph type="title"/>
          </p:nvPr>
        </p:nvSpPr>
        <p:spPr/>
        <p:txBody>
          <a:bodyPr/>
          <a:lstStyle/>
          <a:p>
            <a:r>
              <a:rPr lang="en-US" dirty="0"/>
              <a:t>Tags in AWS</a:t>
            </a:r>
          </a:p>
        </p:txBody>
      </p:sp>
      <p:sp>
        <p:nvSpPr>
          <p:cNvPr id="3" name="Content Placeholder 2">
            <a:extLst>
              <a:ext uri="{FF2B5EF4-FFF2-40B4-BE49-F238E27FC236}">
                <a16:creationId xmlns:a16="http://schemas.microsoft.com/office/drawing/2014/main" id="{7A3F19EE-1D2C-4867-A0E1-5BD08E3C001F}"/>
              </a:ext>
            </a:extLst>
          </p:cNvPr>
          <p:cNvSpPr>
            <a:spLocks noGrp="1"/>
          </p:cNvSpPr>
          <p:nvPr>
            <p:ph idx="1"/>
          </p:nvPr>
        </p:nvSpPr>
        <p:spPr/>
        <p:txBody>
          <a:bodyPr/>
          <a:lstStyle/>
          <a:p>
            <a:r>
              <a:rPr lang="en-US" sz="2400" dirty="0"/>
              <a:t>Tags are just “key : value” pairs. Like: “owner : </a:t>
            </a:r>
            <a:r>
              <a:rPr lang="en-US" sz="2400" dirty="0">
                <a:hlinkClick r:id="rId2"/>
              </a:rPr>
              <a:t>me@email.com</a:t>
            </a:r>
            <a:r>
              <a:rPr lang="en-US" sz="2400" dirty="0"/>
              <a:t>” that we assign to resources (like EC2).</a:t>
            </a:r>
          </a:p>
          <a:p>
            <a:r>
              <a:rPr lang="en-US" sz="2400" dirty="0"/>
              <a:t>They serve 4 main purposes:</a:t>
            </a:r>
          </a:p>
          <a:p>
            <a:pPr lvl="1"/>
            <a:r>
              <a:rPr lang="en-US" b="1" dirty="0"/>
              <a:t>Access Control</a:t>
            </a:r>
            <a:r>
              <a:rPr lang="en-US" dirty="0"/>
              <a:t>: Tag an EC2 with “env = prod” &amp; then set Developers group to DENY all actions on “env != dev”.</a:t>
            </a:r>
          </a:p>
          <a:p>
            <a:pPr lvl="1"/>
            <a:r>
              <a:rPr lang="en-US" b="1" dirty="0"/>
              <a:t>Filtering</a:t>
            </a:r>
            <a:r>
              <a:rPr lang="en-US" dirty="0"/>
              <a:t>: Tag your Lambdas with “owner = </a:t>
            </a:r>
            <a:r>
              <a:rPr lang="en-US" dirty="0">
                <a:hlinkClick r:id="rId2"/>
              </a:rPr>
              <a:t>me@email.com</a:t>
            </a:r>
            <a:r>
              <a:rPr lang="en-US" dirty="0"/>
              <a:t>” &amp; then quickly find your handful of functions in the console.</a:t>
            </a:r>
          </a:p>
          <a:p>
            <a:pPr lvl="1"/>
            <a:r>
              <a:rPr lang="en-US" b="1" dirty="0"/>
              <a:t>Billing</a:t>
            </a:r>
            <a:r>
              <a:rPr lang="en-US" dirty="0"/>
              <a:t>: Tag your resources with “cost-center = application-</a:t>
            </a:r>
            <a:r>
              <a:rPr lang="en-US" dirty="0" err="1"/>
              <a:t>xyz</a:t>
            </a:r>
            <a:r>
              <a:rPr lang="en-US" dirty="0"/>
              <a:t>” &amp; then roll up total AWS costs for just your app.</a:t>
            </a:r>
          </a:p>
          <a:p>
            <a:pPr lvl="1"/>
            <a:r>
              <a:rPr lang="en-US" b="1" dirty="0"/>
              <a:t>Automation: Tag an EBS disk with “</a:t>
            </a:r>
            <a:r>
              <a:rPr lang="en-US" b="1" dirty="0" err="1"/>
              <a:t>grc</a:t>
            </a:r>
            <a:r>
              <a:rPr lang="en-US" b="1" dirty="0"/>
              <a:t>-level = pci-1” &amp; then set up automation to ensure all these tagged disks are encrypted.</a:t>
            </a:r>
          </a:p>
        </p:txBody>
      </p:sp>
    </p:spTree>
    <p:extLst>
      <p:ext uri="{BB962C8B-B14F-4D97-AF65-F5344CB8AC3E}">
        <p14:creationId xmlns:p14="http://schemas.microsoft.com/office/powerpoint/2010/main" val="278537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2C8B1-0450-4C3A-BD83-1D5F0264B268}"/>
              </a:ext>
            </a:extLst>
          </p:cNvPr>
          <p:cNvSpPr>
            <a:spLocks noGrp="1"/>
          </p:cNvSpPr>
          <p:nvPr>
            <p:ph type="title"/>
          </p:nvPr>
        </p:nvSpPr>
        <p:spPr/>
        <p:txBody>
          <a:bodyPr/>
          <a:lstStyle/>
          <a:p>
            <a:r>
              <a:rPr lang="en-US" dirty="0"/>
              <a:t>Using Tags effectively</a:t>
            </a:r>
          </a:p>
        </p:txBody>
      </p:sp>
      <p:sp>
        <p:nvSpPr>
          <p:cNvPr id="3" name="Content Placeholder 2">
            <a:extLst>
              <a:ext uri="{FF2B5EF4-FFF2-40B4-BE49-F238E27FC236}">
                <a16:creationId xmlns:a16="http://schemas.microsoft.com/office/drawing/2014/main" id="{4F0712AE-47B4-4CE5-BAC6-0C22AA79E4A3}"/>
              </a:ext>
            </a:extLst>
          </p:cNvPr>
          <p:cNvSpPr>
            <a:spLocks noGrp="1"/>
          </p:cNvSpPr>
          <p:nvPr>
            <p:ph idx="1"/>
          </p:nvPr>
        </p:nvSpPr>
        <p:spPr/>
        <p:txBody>
          <a:bodyPr/>
          <a:lstStyle/>
          <a:p>
            <a:r>
              <a:rPr lang="en-US" dirty="0"/>
              <a:t>AWS allots 50 tags / resource</a:t>
            </a:r>
          </a:p>
          <a:p>
            <a:pPr lvl="1"/>
            <a:r>
              <a:rPr lang="en-US" dirty="0"/>
              <a:t>Use 10-15 for company wide purposes (billing, access control, escalations to resource owner, </a:t>
            </a:r>
            <a:r>
              <a:rPr lang="en-US" dirty="0" err="1"/>
              <a:t>etc</a:t>
            </a:r>
            <a:r>
              <a:rPr lang="en-US" dirty="0"/>
              <a:t>)</a:t>
            </a:r>
          </a:p>
          <a:p>
            <a:pPr lvl="1"/>
            <a:r>
              <a:rPr lang="en-US" dirty="0"/>
              <a:t>Use remainder for application or department-specific needs</a:t>
            </a:r>
          </a:p>
          <a:p>
            <a:endParaRPr lang="en-US" dirty="0"/>
          </a:p>
          <a:p>
            <a:r>
              <a:rPr lang="en-US" dirty="0"/>
              <a:t>Creating (and enforcing) a tag topology is job #1 in AWS!!!</a:t>
            </a:r>
          </a:p>
          <a:p>
            <a:pPr lvl="1"/>
            <a:r>
              <a:rPr lang="en-US" dirty="0"/>
              <a:t>Enforcement can happen at resource creation time -AND- on an ongoing basis.</a:t>
            </a:r>
          </a:p>
        </p:txBody>
      </p:sp>
    </p:spTree>
    <p:extLst>
      <p:ext uri="{BB962C8B-B14F-4D97-AF65-F5344CB8AC3E}">
        <p14:creationId xmlns:p14="http://schemas.microsoft.com/office/powerpoint/2010/main" val="1602758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F9DF0-FB5C-4260-B9FB-7F5486F9E07B}"/>
              </a:ext>
            </a:extLst>
          </p:cNvPr>
          <p:cNvSpPr>
            <a:spLocks noGrp="1"/>
          </p:cNvSpPr>
          <p:nvPr>
            <p:ph type="title"/>
          </p:nvPr>
        </p:nvSpPr>
        <p:spPr/>
        <p:txBody>
          <a:bodyPr/>
          <a:lstStyle/>
          <a:p>
            <a:r>
              <a:rPr lang="en-US" dirty="0"/>
              <a:t>Lambda Security Automation</a:t>
            </a:r>
          </a:p>
        </p:txBody>
      </p:sp>
      <p:sp>
        <p:nvSpPr>
          <p:cNvPr id="3" name="Content Placeholder 2">
            <a:extLst>
              <a:ext uri="{FF2B5EF4-FFF2-40B4-BE49-F238E27FC236}">
                <a16:creationId xmlns:a16="http://schemas.microsoft.com/office/drawing/2014/main" id="{5A803818-6E99-40E4-80C4-A612403E1F95}"/>
              </a:ext>
            </a:extLst>
          </p:cNvPr>
          <p:cNvSpPr>
            <a:spLocks noGrp="1"/>
          </p:cNvSpPr>
          <p:nvPr>
            <p:ph idx="1"/>
          </p:nvPr>
        </p:nvSpPr>
        <p:spPr/>
        <p:txBody>
          <a:bodyPr/>
          <a:lstStyle/>
          <a:p>
            <a:r>
              <a:rPr lang="en-US" dirty="0" err="1"/>
              <a:t>DevSecOps</a:t>
            </a:r>
            <a:r>
              <a:rPr lang="en-US" dirty="0"/>
              <a:t> (sniff for secrets, run SCA, enforce policies in SGs, WAF, ELBs, VPCs, </a:t>
            </a:r>
            <a:r>
              <a:rPr lang="en-US" dirty="0" err="1"/>
              <a:t>etc</a:t>
            </a:r>
            <a:r>
              <a:rPr lang="en-US" dirty="0"/>
              <a:t>)</a:t>
            </a:r>
          </a:p>
          <a:p>
            <a:r>
              <a:rPr lang="en-US" dirty="0"/>
              <a:t>Enforce security Tag policies (encryption at rest/wire, “env=</a:t>
            </a:r>
            <a:r>
              <a:rPr lang="en-US" dirty="0" err="1"/>
              <a:t>dev|test|prod</a:t>
            </a:r>
            <a:r>
              <a:rPr lang="en-US" dirty="0"/>
              <a:t>”, VPC, SG </a:t>
            </a:r>
            <a:r>
              <a:rPr lang="en-US" dirty="0" err="1"/>
              <a:t>req’d</a:t>
            </a:r>
            <a:r>
              <a:rPr lang="en-US" dirty="0"/>
              <a:t> tags, </a:t>
            </a:r>
            <a:r>
              <a:rPr lang="en-US" dirty="0" err="1"/>
              <a:t>etc</a:t>
            </a:r>
            <a:r>
              <a:rPr lang="en-US" dirty="0"/>
              <a:t>)</a:t>
            </a:r>
          </a:p>
          <a:p>
            <a:r>
              <a:rPr lang="en-US" dirty="0">
                <a:hlinkClick r:id="rId3"/>
              </a:rPr>
              <a:t>AWS Foundational Security Best Practices controls</a:t>
            </a:r>
            <a:endParaRPr lang="en-US" dirty="0"/>
          </a:p>
          <a:p>
            <a:pPr algn="just"/>
            <a:r>
              <a:rPr lang="en-US" dirty="0">
                <a:hlinkClick r:id="rId4"/>
              </a:rPr>
              <a:t>Security-related Lambda scripts from the AWS Security Blog</a:t>
            </a:r>
            <a:endParaRPr lang="en-US" dirty="0"/>
          </a:p>
          <a:p>
            <a:endParaRPr lang="en-US" dirty="0"/>
          </a:p>
          <a:p>
            <a:endParaRPr lang="en-US" dirty="0"/>
          </a:p>
        </p:txBody>
      </p:sp>
    </p:spTree>
    <p:extLst>
      <p:ext uri="{BB962C8B-B14F-4D97-AF65-F5344CB8AC3E}">
        <p14:creationId xmlns:p14="http://schemas.microsoft.com/office/powerpoint/2010/main" val="4000231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4CB3ED-C33A-4F91-B2DA-354049CF19F9}"/>
              </a:ext>
            </a:extLst>
          </p:cNvPr>
          <p:cNvSpPr/>
          <p:nvPr/>
        </p:nvSpPr>
        <p:spPr>
          <a:xfrm>
            <a:off x="1662487" y="811362"/>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C61ADCD-C85C-4AD7-B275-55E9B16D0D1A}"/>
              </a:ext>
            </a:extLst>
          </p:cNvPr>
          <p:cNvSpPr txBox="1"/>
          <p:nvPr/>
        </p:nvSpPr>
        <p:spPr>
          <a:xfrm>
            <a:off x="1737638" y="2345689"/>
            <a:ext cx="1491185" cy="307777"/>
          </a:xfrm>
          <a:prstGeom prst="rect">
            <a:avLst/>
          </a:prstGeom>
          <a:noFill/>
        </p:spPr>
        <p:txBody>
          <a:bodyPr wrap="square" rtlCol="0">
            <a:spAutoFit/>
          </a:bodyPr>
          <a:lstStyle/>
          <a:p>
            <a:pPr algn="ctr"/>
            <a:r>
              <a:rPr lang="en-US" sz="1400" dirty="0">
                <a:solidFill>
                  <a:srgbClr val="232F3E"/>
                </a:solidFill>
              </a:rPr>
              <a:t>Code </a:t>
            </a:r>
            <a:r>
              <a:rPr lang="en-US" sz="1400" dirty="0" err="1">
                <a:solidFill>
                  <a:srgbClr val="232F3E"/>
                </a:solidFill>
              </a:rPr>
              <a:t>Commited</a:t>
            </a:r>
            <a:endParaRPr lang="en-US" sz="1400" dirty="0">
              <a:solidFill>
                <a:srgbClr val="232F3E"/>
              </a:solidFill>
            </a:endParaRPr>
          </a:p>
        </p:txBody>
      </p:sp>
      <p:sp>
        <p:nvSpPr>
          <p:cNvPr id="13" name="TextBox 12">
            <a:extLst>
              <a:ext uri="{FF2B5EF4-FFF2-40B4-BE49-F238E27FC236}">
                <a16:creationId xmlns:a16="http://schemas.microsoft.com/office/drawing/2014/main" id="{A631C9F1-B4D5-4685-ACE9-43325988C502}"/>
              </a:ext>
            </a:extLst>
          </p:cNvPr>
          <p:cNvSpPr txBox="1"/>
          <p:nvPr/>
        </p:nvSpPr>
        <p:spPr>
          <a:xfrm>
            <a:off x="1659979" y="840745"/>
            <a:ext cx="353203" cy="338554"/>
          </a:xfrm>
          <a:prstGeom prst="rect">
            <a:avLst/>
          </a:prstGeom>
          <a:solidFill>
            <a:schemeClr val="bg1">
              <a:lumMod val="75000"/>
            </a:schemeClr>
          </a:solidFill>
          <a:ln>
            <a:solidFill>
              <a:schemeClr val="tx1"/>
            </a:solidFill>
          </a:ln>
        </p:spPr>
        <p:txBody>
          <a:bodyPr wrap="square" rtlCol="0">
            <a:spAutoFit/>
          </a:bodyPr>
          <a:lstStyle/>
          <a:p>
            <a:r>
              <a:rPr lang="en-US" sz="1600" dirty="0">
                <a:highlight>
                  <a:srgbClr val="C0C0C0"/>
                </a:highlight>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2" name="Title 1">
            <a:extLst>
              <a:ext uri="{FF2B5EF4-FFF2-40B4-BE49-F238E27FC236}">
                <a16:creationId xmlns:a16="http://schemas.microsoft.com/office/drawing/2014/main" id="{4BB1A419-25AE-42B9-976F-CC07AE4FBBA0}"/>
              </a:ext>
            </a:extLst>
          </p:cNvPr>
          <p:cNvSpPr>
            <a:spLocks noGrp="1"/>
          </p:cNvSpPr>
          <p:nvPr>
            <p:ph type="title"/>
          </p:nvPr>
        </p:nvSpPr>
        <p:spPr/>
        <p:txBody>
          <a:bodyPr/>
          <a:lstStyle/>
          <a:p>
            <a:r>
              <a:rPr lang="en-US" dirty="0" err="1"/>
              <a:t>DevSecOps</a:t>
            </a:r>
            <a:endParaRPr lang="en-US" dirty="0"/>
          </a:p>
        </p:txBody>
      </p:sp>
      <p:grpSp>
        <p:nvGrpSpPr>
          <p:cNvPr id="15" name="Group 14">
            <a:extLst>
              <a:ext uri="{FF2B5EF4-FFF2-40B4-BE49-F238E27FC236}">
                <a16:creationId xmlns:a16="http://schemas.microsoft.com/office/drawing/2014/main" id="{3849B78D-350E-4A87-8E68-6BC60B9B3F3F}"/>
              </a:ext>
            </a:extLst>
          </p:cNvPr>
          <p:cNvGrpSpPr/>
          <p:nvPr/>
        </p:nvGrpSpPr>
        <p:grpSpPr>
          <a:xfrm>
            <a:off x="219294" y="1108089"/>
            <a:ext cx="1072750" cy="879746"/>
            <a:chOff x="269403" y="1078062"/>
            <a:chExt cx="1072750" cy="879746"/>
          </a:xfrm>
        </p:grpSpPr>
        <p:pic>
          <p:nvPicPr>
            <p:cNvPr id="5" name="Graphic 41">
              <a:extLst>
                <a:ext uri="{FF2B5EF4-FFF2-40B4-BE49-F238E27FC236}">
                  <a16:creationId xmlns:a16="http://schemas.microsoft.com/office/drawing/2014/main" id="{08AF0337-6D68-43C3-9D24-F9E67383D8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63985" y="1078062"/>
              <a:ext cx="483586" cy="469900"/>
            </a:xfrm>
            <a:prstGeom prst="rect">
              <a:avLst/>
            </a:prstGeom>
          </p:spPr>
        </p:pic>
        <p:sp>
          <p:nvSpPr>
            <p:cNvPr id="6" name="TextBox 5">
              <a:extLst>
                <a:ext uri="{FF2B5EF4-FFF2-40B4-BE49-F238E27FC236}">
                  <a16:creationId xmlns:a16="http://schemas.microsoft.com/office/drawing/2014/main" id="{071A8739-7E72-4E49-8CFE-6F7586F19E92}"/>
                </a:ext>
              </a:extLst>
            </p:cNvPr>
            <p:cNvSpPr txBox="1"/>
            <p:nvPr/>
          </p:nvSpPr>
          <p:spPr>
            <a:xfrm>
              <a:off x="269403" y="1650031"/>
              <a:ext cx="1072750" cy="307777"/>
            </a:xfrm>
            <a:prstGeom prst="rect">
              <a:avLst/>
            </a:prstGeom>
            <a:noFill/>
          </p:spPr>
          <p:txBody>
            <a:bodyPr wrap="square" rtlCol="0">
              <a:spAutoFit/>
            </a:bodyPr>
            <a:lstStyle/>
            <a:p>
              <a:pPr algn="ctr"/>
              <a:r>
                <a:rPr lang="en-US" sz="1400" dirty="0">
                  <a:solidFill>
                    <a:srgbClr val="232F3E"/>
                  </a:solidFill>
                </a:rPr>
                <a:t>Developers</a:t>
              </a:r>
            </a:p>
          </p:txBody>
        </p:sp>
      </p:grpSp>
      <p:grpSp>
        <p:nvGrpSpPr>
          <p:cNvPr id="9" name="Group 8">
            <a:extLst>
              <a:ext uri="{FF2B5EF4-FFF2-40B4-BE49-F238E27FC236}">
                <a16:creationId xmlns:a16="http://schemas.microsoft.com/office/drawing/2014/main" id="{E8E7E4E9-D158-473F-9FD3-9FDA5E43BCDC}"/>
              </a:ext>
            </a:extLst>
          </p:cNvPr>
          <p:cNvGrpSpPr/>
          <p:nvPr/>
        </p:nvGrpSpPr>
        <p:grpSpPr>
          <a:xfrm>
            <a:off x="1342153" y="1084911"/>
            <a:ext cx="2279650" cy="843344"/>
            <a:chOff x="6719488" y="1184275"/>
            <a:chExt cx="2279650" cy="843344"/>
          </a:xfrm>
        </p:grpSpPr>
        <p:pic>
          <p:nvPicPr>
            <p:cNvPr id="7" name="Graphic 21">
              <a:extLst>
                <a:ext uri="{FF2B5EF4-FFF2-40B4-BE49-F238E27FC236}">
                  <a16:creationId xmlns:a16="http://schemas.microsoft.com/office/drawing/2014/main" id="{3C2C48EC-0C6D-48C2-8591-7247F6D0AC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4275" y="1184275"/>
              <a:ext cx="560552" cy="56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C4891FFD-A0BC-44B8-BA67-D06084C148AC}"/>
                </a:ext>
              </a:extLst>
            </p:cNvPr>
            <p:cNvSpPr txBox="1">
              <a:spLocks noChangeArrowheads="1"/>
            </p:cNvSpPr>
            <p:nvPr/>
          </p:nvSpPr>
          <p:spPr bwMode="auto">
            <a:xfrm>
              <a:off x="6719488" y="175062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CodeCommit</a:t>
              </a:r>
            </a:p>
          </p:txBody>
        </p:sp>
      </p:grpSp>
      <p:sp>
        <p:nvSpPr>
          <p:cNvPr id="14" name="Right Arrow 28">
            <a:extLst>
              <a:ext uri="{FF2B5EF4-FFF2-40B4-BE49-F238E27FC236}">
                <a16:creationId xmlns:a16="http://schemas.microsoft.com/office/drawing/2014/main" id="{5F31E592-3200-48A4-95C8-2E6C1CD22F8D}"/>
              </a:ext>
            </a:extLst>
          </p:cNvPr>
          <p:cNvSpPr/>
          <p:nvPr/>
        </p:nvSpPr>
        <p:spPr>
          <a:xfrm>
            <a:off x="1220791" y="1260067"/>
            <a:ext cx="56055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CFBC3C5-96D4-4090-A9F0-40B56CA4B586}"/>
              </a:ext>
            </a:extLst>
          </p:cNvPr>
          <p:cNvSpPr/>
          <p:nvPr/>
        </p:nvSpPr>
        <p:spPr>
          <a:xfrm>
            <a:off x="3768069" y="811362"/>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C5823F07-5B72-4522-8CDD-ECBF1EECF681}"/>
              </a:ext>
            </a:extLst>
          </p:cNvPr>
          <p:cNvSpPr txBox="1"/>
          <p:nvPr/>
        </p:nvSpPr>
        <p:spPr>
          <a:xfrm>
            <a:off x="3599612" y="2314732"/>
            <a:ext cx="2103173" cy="2246769"/>
          </a:xfrm>
          <a:prstGeom prst="rect">
            <a:avLst/>
          </a:prstGeom>
          <a:noFill/>
        </p:spPr>
        <p:txBody>
          <a:bodyPr wrap="square" rtlCol="0">
            <a:spAutoFit/>
          </a:bodyPr>
          <a:lstStyle/>
          <a:p>
            <a:pPr marL="342900" indent="-342900">
              <a:buFont typeface="+mj-lt"/>
              <a:buAutoNum type="arabicPeriod"/>
            </a:pPr>
            <a:r>
              <a:rPr lang="en-US" sz="1400" dirty="0">
                <a:solidFill>
                  <a:srgbClr val="232F3E"/>
                </a:solidFill>
              </a:rPr>
              <a:t>Secrets (AK/SK, </a:t>
            </a:r>
            <a:r>
              <a:rPr lang="en-US" sz="1400" dirty="0" err="1">
                <a:solidFill>
                  <a:srgbClr val="232F3E"/>
                </a:solidFill>
              </a:rPr>
              <a:t>etc</a:t>
            </a:r>
            <a:r>
              <a:rPr lang="en-US" sz="1400" dirty="0">
                <a:solidFill>
                  <a:srgbClr val="232F3E"/>
                </a:solidFill>
              </a:rPr>
              <a:t>) sniff</a:t>
            </a:r>
          </a:p>
          <a:p>
            <a:pPr marL="342900" indent="-342900">
              <a:buFont typeface="+mj-lt"/>
              <a:buAutoNum type="arabicPeriod"/>
            </a:pPr>
            <a:r>
              <a:rPr lang="en-US" sz="1400" dirty="0">
                <a:solidFill>
                  <a:srgbClr val="232F3E"/>
                </a:solidFill>
              </a:rPr>
              <a:t>Static Code Analysis</a:t>
            </a:r>
          </a:p>
          <a:p>
            <a:pPr marL="342900" indent="-342900">
              <a:buFont typeface="+mj-lt"/>
              <a:buAutoNum type="arabicPeriod"/>
            </a:pPr>
            <a:r>
              <a:rPr lang="en-US" sz="1400" dirty="0">
                <a:solidFill>
                  <a:srgbClr val="232F3E"/>
                </a:solidFill>
              </a:rPr>
              <a:t>Look up Config (possibly tag-based)</a:t>
            </a:r>
          </a:p>
          <a:p>
            <a:pPr marL="342900" indent="-342900">
              <a:buFont typeface="+mj-lt"/>
              <a:buAutoNum type="arabicPeriod"/>
            </a:pPr>
            <a:r>
              <a:rPr lang="en-US" sz="1400" dirty="0">
                <a:solidFill>
                  <a:srgbClr val="232F3E"/>
                </a:solidFill>
              </a:rPr>
              <a:t>Enforce WAF rules</a:t>
            </a:r>
          </a:p>
          <a:p>
            <a:pPr marL="342900" indent="-342900">
              <a:buFont typeface="+mj-lt"/>
              <a:buAutoNum type="arabicPeriod"/>
            </a:pPr>
            <a:r>
              <a:rPr lang="en-US" sz="1400" dirty="0">
                <a:solidFill>
                  <a:srgbClr val="232F3E"/>
                </a:solidFill>
              </a:rPr>
              <a:t>Enforce SG policies</a:t>
            </a:r>
          </a:p>
          <a:p>
            <a:pPr marL="342900" indent="-342900">
              <a:buFont typeface="+mj-lt"/>
              <a:buAutoNum type="arabicPeriod"/>
            </a:pPr>
            <a:r>
              <a:rPr lang="en-US" sz="1400" dirty="0">
                <a:solidFill>
                  <a:srgbClr val="232F3E"/>
                </a:solidFill>
              </a:rPr>
              <a:t>Enforce ELB Security</a:t>
            </a:r>
          </a:p>
          <a:p>
            <a:pPr marL="342900" indent="-342900">
              <a:buFont typeface="+mj-lt"/>
              <a:buAutoNum type="arabicPeriod"/>
            </a:pPr>
            <a:r>
              <a:rPr lang="en-US" sz="1400" dirty="0">
                <a:solidFill>
                  <a:srgbClr val="232F3E"/>
                </a:solidFill>
              </a:rPr>
              <a:t>Enforce VPC setup</a:t>
            </a:r>
          </a:p>
          <a:p>
            <a:pPr marL="342900" indent="-342900">
              <a:buFont typeface="+mj-lt"/>
              <a:buAutoNum type="arabicPeriod"/>
            </a:pPr>
            <a:r>
              <a:rPr lang="en-US" sz="1400" dirty="0">
                <a:solidFill>
                  <a:srgbClr val="232F3E"/>
                </a:solidFill>
              </a:rPr>
              <a:t>…and more!</a:t>
            </a:r>
          </a:p>
        </p:txBody>
      </p:sp>
      <p:sp>
        <p:nvSpPr>
          <p:cNvPr id="18" name="TextBox 17">
            <a:extLst>
              <a:ext uri="{FF2B5EF4-FFF2-40B4-BE49-F238E27FC236}">
                <a16:creationId xmlns:a16="http://schemas.microsoft.com/office/drawing/2014/main" id="{2BE03404-CA88-4F6C-91D0-7C9E346D8E87}"/>
              </a:ext>
            </a:extLst>
          </p:cNvPr>
          <p:cNvSpPr txBox="1"/>
          <p:nvPr/>
        </p:nvSpPr>
        <p:spPr>
          <a:xfrm>
            <a:off x="3765561" y="840745"/>
            <a:ext cx="353203" cy="338554"/>
          </a:xfrm>
          <a:prstGeom prst="rect">
            <a:avLst/>
          </a:prstGeom>
          <a:solidFill>
            <a:schemeClr val="bg1">
              <a:lumMod val="75000"/>
            </a:schemeClr>
          </a:solidFill>
          <a:ln>
            <a:solidFill>
              <a:schemeClr val="tx1"/>
            </a:solidFill>
          </a:ln>
        </p:spPr>
        <p:txBody>
          <a:bodyPr wrap="square" rtlCol="0">
            <a:spAutoFit/>
          </a:bodyPr>
          <a:lstStyle/>
          <a:p>
            <a:r>
              <a:rPr lang="en-US" sz="1600" dirty="0">
                <a:highlight>
                  <a:srgbClr val="C0C0C0"/>
                </a:highlight>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19" name="Right Arrow 28">
            <a:extLst>
              <a:ext uri="{FF2B5EF4-FFF2-40B4-BE49-F238E27FC236}">
                <a16:creationId xmlns:a16="http://schemas.microsoft.com/office/drawing/2014/main" id="{4B6F4CB4-968C-4ABC-BD6A-3C9D1096A44A}"/>
              </a:ext>
            </a:extLst>
          </p:cNvPr>
          <p:cNvSpPr/>
          <p:nvPr/>
        </p:nvSpPr>
        <p:spPr>
          <a:xfrm>
            <a:off x="3303976" y="1258157"/>
            <a:ext cx="56055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CD4F076C-993C-48D8-A8AC-25682DEE697E}"/>
              </a:ext>
            </a:extLst>
          </p:cNvPr>
          <p:cNvSpPr txBox="1"/>
          <p:nvPr/>
        </p:nvSpPr>
        <p:spPr>
          <a:xfrm>
            <a:off x="3486091" y="1601116"/>
            <a:ext cx="2301904" cy="523220"/>
          </a:xfrm>
          <a:prstGeom prst="rect">
            <a:avLst/>
          </a:prstGeom>
          <a:noFill/>
        </p:spPr>
        <p:txBody>
          <a:bodyPr wrap="square" rtlCol="0">
            <a:spAutoFit/>
          </a:bodyPr>
          <a:lstStyle/>
          <a:p>
            <a:pPr algn="ctr"/>
            <a:r>
              <a:rPr lang="en-US" sz="1400" dirty="0"/>
              <a:t>Lambda Security</a:t>
            </a:r>
          </a:p>
          <a:p>
            <a:pPr algn="ctr"/>
            <a:r>
              <a:rPr lang="en-US" sz="1400" dirty="0"/>
              <a:t>Checks</a:t>
            </a:r>
          </a:p>
        </p:txBody>
      </p:sp>
      <p:pic>
        <p:nvPicPr>
          <p:cNvPr id="21" name="Graphic 42">
            <a:extLst>
              <a:ext uri="{FF2B5EF4-FFF2-40B4-BE49-F238E27FC236}">
                <a16:creationId xmlns:a16="http://schemas.microsoft.com/office/drawing/2014/main" id="{56591749-ACBE-4B69-8A35-C361C627F5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2093" y="1084911"/>
            <a:ext cx="469900" cy="469900"/>
          </a:xfrm>
          <a:prstGeom prst="rect">
            <a:avLst/>
          </a:prstGeom>
        </p:spPr>
      </p:pic>
      <p:sp>
        <p:nvSpPr>
          <p:cNvPr id="22" name="Rectangle 21">
            <a:extLst>
              <a:ext uri="{FF2B5EF4-FFF2-40B4-BE49-F238E27FC236}">
                <a16:creationId xmlns:a16="http://schemas.microsoft.com/office/drawing/2014/main" id="{AAB90AC6-CDFC-4546-99AC-D505B69F915F}"/>
              </a:ext>
            </a:extLst>
          </p:cNvPr>
          <p:cNvSpPr/>
          <p:nvPr/>
        </p:nvSpPr>
        <p:spPr>
          <a:xfrm>
            <a:off x="5876159" y="805380"/>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AA384B7-80BB-449A-8B4B-B57432F6903E}"/>
              </a:ext>
            </a:extLst>
          </p:cNvPr>
          <p:cNvSpPr txBox="1"/>
          <p:nvPr/>
        </p:nvSpPr>
        <p:spPr>
          <a:xfrm>
            <a:off x="5951310" y="2339707"/>
            <a:ext cx="1491185" cy="523220"/>
          </a:xfrm>
          <a:prstGeom prst="rect">
            <a:avLst/>
          </a:prstGeom>
          <a:noFill/>
        </p:spPr>
        <p:txBody>
          <a:bodyPr wrap="square" rtlCol="0">
            <a:spAutoFit/>
          </a:bodyPr>
          <a:lstStyle/>
          <a:p>
            <a:pPr algn="ctr"/>
            <a:r>
              <a:rPr lang="en-US" sz="1400" dirty="0">
                <a:solidFill>
                  <a:srgbClr val="232F3E"/>
                </a:solidFill>
              </a:rPr>
              <a:t>Continue Build, Test, Deploy…</a:t>
            </a:r>
          </a:p>
        </p:txBody>
      </p:sp>
      <p:sp>
        <p:nvSpPr>
          <p:cNvPr id="24" name="TextBox 23">
            <a:extLst>
              <a:ext uri="{FF2B5EF4-FFF2-40B4-BE49-F238E27FC236}">
                <a16:creationId xmlns:a16="http://schemas.microsoft.com/office/drawing/2014/main" id="{5F3EA690-C4DA-4216-9B89-FD458D520691}"/>
              </a:ext>
            </a:extLst>
          </p:cNvPr>
          <p:cNvSpPr txBox="1"/>
          <p:nvPr/>
        </p:nvSpPr>
        <p:spPr>
          <a:xfrm>
            <a:off x="5873651" y="834763"/>
            <a:ext cx="353203" cy="338554"/>
          </a:xfrm>
          <a:prstGeom prst="rect">
            <a:avLst/>
          </a:prstGeom>
          <a:solidFill>
            <a:schemeClr val="bg1">
              <a:lumMod val="75000"/>
            </a:schemeClr>
          </a:solidFill>
          <a:ln>
            <a:solidFill>
              <a:schemeClr val="tx1"/>
            </a:solidFill>
          </a:ln>
        </p:spPr>
        <p:txBody>
          <a:bodyPr wrap="square" rtlCol="0">
            <a:spAutoFit/>
          </a:bodyPr>
          <a:lstStyle/>
          <a:p>
            <a:r>
              <a:rPr lang="en-US" sz="1600" dirty="0">
                <a:highlight>
                  <a:srgbClr val="C0C0C0"/>
                </a:highlight>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25" name="Right Arrow 28">
            <a:extLst>
              <a:ext uri="{FF2B5EF4-FFF2-40B4-BE49-F238E27FC236}">
                <a16:creationId xmlns:a16="http://schemas.microsoft.com/office/drawing/2014/main" id="{09E712F2-A9AF-4172-B47B-2C89232DC872}"/>
              </a:ext>
            </a:extLst>
          </p:cNvPr>
          <p:cNvSpPr/>
          <p:nvPr/>
        </p:nvSpPr>
        <p:spPr>
          <a:xfrm>
            <a:off x="5422509" y="1254086"/>
            <a:ext cx="56055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19">
            <a:extLst>
              <a:ext uri="{FF2B5EF4-FFF2-40B4-BE49-F238E27FC236}">
                <a16:creationId xmlns:a16="http://schemas.microsoft.com/office/drawing/2014/main" id="{9C00E346-520C-4956-9057-49417990B9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5560" y="1037465"/>
            <a:ext cx="607998" cy="60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9BDDED24-C24C-4B68-A4D6-C3152DA1CF7B}"/>
              </a:ext>
            </a:extLst>
          </p:cNvPr>
          <p:cNvSpPr txBox="1">
            <a:spLocks noChangeArrowheads="1"/>
          </p:cNvSpPr>
          <p:nvPr/>
        </p:nvSpPr>
        <p:spPr bwMode="auto">
          <a:xfrm>
            <a:off x="5509497" y="1645463"/>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CodeBuild</a:t>
            </a:r>
          </a:p>
        </p:txBody>
      </p:sp>
    </p:spTree>
    <p:extLst>
      <p:ext uri="{BB962C8B-B14F-4D97-AF65-F5344CB8AC3E}">
        <p14:creationId xmlns:p14="http://schemas.microsoft.com/office/powerpoint/2010/main" val="615084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DE3AA-2BE5-432E-A3CF-C2FB7A3ADD0A}"/>
              </a:ext>
            </a:extLst>
          </p:cNvPr>
          <p:cNvSpPr>
            <a:spLocks noGrp="1"/>
          </p:cNvSpPr>
          <p:nvPr>
            <p:ph type="title"/>
          </p:nvPr>
        </p:nvSpPr>
        <p:spPr/>
        <p:txBody>
          <a:bodyPr/>
          <a:lstStyle/>
          <a:p>
            <a:r>
              <a:rPr lang="en-US" dirty="0"/>
              <a:t>Lambda GRC Automation 1</a:t>
            </a:r>
          </a:p>
        </p:txBody>
      </p:sp>
      <p:sp>
        <p:nvSpPr>
          <p:cNvPr id="3" name="Content Placeholder 2">
            <a:extLst>
              <a:ext uri="{FF2B5EF4-FFF2-40B4-BE49-F238E27FC236}">
                <a16:creationId xmlns:a16="http://schemas.microsoft.com/office/drawing/2014/main" id="{6609E872-B39B-42AC-A239-D08D4C32E7D2}"/>
              </a:ext>
            </a:extLst>
          </p:cNvPr>
          <p:cNvSpPr>
            <a:spLocks noGrp="1"/>
          </p:cNvSpPr>
          <p:nvPr>
            <p:ph idx="1"/>
          </p:nvPr>
        </p:nvSpPr>
        <p:spPr>
          <a:xfrm>
            <a:off x="814537" y="814771"/>
            <a:ext cx="7631447" cy="3547021"/>
          </a:xfrm>
        </p:spPr>
        <p:txBody>
          <a:bodyPr/>
          <a:lstStyle/>
          <a:p>
            <a:r>
              <a:rPr lang="en-US" dirty="0"/>
              <a:t>Combine with AWS Config Rules to alert / remediate resource misconfigurations</a:t>
            </a:r>
          </a:p>
          <a:p>
            <a:pPr lvl="1"/>
            <a:r>
              <a:rPr lang="en-US" dirty="0"/>
              <a:t>Publicly exposed S3 resources (via Access Analyzer)</a:t>
            </a:r>
          </a:p>
          <a:p>
            <a:pPr lvl="1"/>
            <a:r>
              <a:rPr lang="en-US" dirty="0"/>
              <a:t>Mistakenly open SGs</a:t>
            </a:r>
          </a:p>
          <a:p>
            <a:pPr lvl="1"/>
            <a:r>
              <a:rPr lang="en-US" dirty="0"/>
              <a:t>Service-level logging disabled / misconfigured</a:t>
            </a:r>
          </a:p>
        </p:txBody>
      </p:sp>
    </p:spTree>
    <p:extLst>
      <p:ext uri="{BB962C8B-B14F-4D97-AF65-F5344CB8AC3E}">
        <p14:creationId xmlns:p14="http://schemas.microsoft.com/office/powerpoint/2010/main" val="4064147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dirty="0"/>
              <a:t>Schedule – Day 1</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S1: Lambda Refresh (45 mins)</a:t>
            </a:r>
          </a:p>
          <a:p>
            <a:r>
              <a:rPr lang="en-US" dirty="0"/>
              <a:t>BREAK: 10 mins</a:t>
            </a:r>
          </a:p>
          <a:p>
            <a:r>
              <a:rPr lang="en-US" dirty="0"/>
              <a:t>S2: Security Automation (60 mins)</a:t>
            </a:r>
          </a:p>
          <a:p>
            <a:r>
              <a:rPr lang="en-US" dirty="0"/>
              <a:t>A1: ACTIVITY: Automated WAF rule updates via </a:t>
            </a:r>
            <a:r>
              <a:rPr lang="en-US" dirty="0" err="1"/>
              <a:t>GuardDuty</a:t>
            </a:r>
            <a:r>
              <a:rPr lang="en-US" dirty="0"/>
              <a:t> finding notification (60 mins)</a:t>
            </a:r>
          </a:p>
          <a:p>
            <a:r>
              <a:rPr lang="en-US" dirty="0"/>
              <a:t>BREAK: 10 mins</a:t>
            </a:r>
          </a:p>
          <a:p>
            <a:r>
              <a:rPr lang="en-US" dirty="0"/>
              <a:t>S3: Governance, Regulation and Compliance (GRC) Automation (50 mins)</a:t>
            </a:r>
          </a:p>
          <a:p>
            <a:r>
              <a:rPr lang="en-US" dirty="0"/>
              <a:t>Q&amp;A (10 mins)</a:t>
            </a:r>
          </a:p>
        </p:txBody>
      </p:sp>
    </p:spTree>
    <p:extLst>
      <p:ext uri="{BB962C8B-B14F-4D97-AF65-F5344CB8AC3E}">
        <p14:creationId xmlns:p14="http://schemas.microsoft.com/office/powerpoint/2010/main" val="2005480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DE3AA-2BE5-432E-A3CF-C2FB7A3ADD0A}"/>
              </a:ext>
            </a:extLst>
          </p:cNvPr>
          <p:cNvSpPr>
            <a:spLocks noGrp="1"/>
          </p:cNvSpPr>
          <p:nvPr>
            <p:ph type="title"/>
          </p:nvPr>
        </p:nvSpPr>
        <p:spPr/>
        <p:txBody>
          <a:bodyPr/>
          <a:lstStyle/>
          <a:p>
            <a:r>
              <a:rPr lang="en-US" dirty="0"/>
              <a:t>Lambda GRC Automation 2</a:t>
            </a:r>
          </a:p>
        </p:txBody>
      </p:sp>
      <p:sp>
        <p:nvSpPr>
          <p:cNvPr id="3" name="Content Placeholder 2">
            <a:extLst>
              <a:ext uri="{FF2B5EF4-FFF2-40B4-BE49-F238E27FC236}">
                <a16:creationId xmlns:a16="http://schemas.microsoft.com/office/drawing/2014/main" id="{6609E872-B39B-42AC-A239-D08D4C32E7D2}"/>
              </a:ext>
            </a:extLst>
          </p:cNvPr>
          <p:cNvSpPr>
            <a:spLocks noGrp="1"/>
          </p:cNvSpPr>
          <p:nvPr>
            <p:ph idx="1"/>
          </p:nvPr>
        </p:nvSpPr>
        <p:spPr/>
        <p:txBody>
          <a:bodyPr/>
          <a:lstStyle/>
          <a:p>
            <a:r>
              <a:rPr lang="en-US" dirty="0"/>
              <a:t>Logfile processing or validation (CloudTrail, S3/ELB access logs, other audit logs)</a:t>
            </a:r>
          </a:p>
          <a:p>
            <a:r>
              <a:rPr lang="en-US" dirty="0"/>
              <a:t>EC2 instance compromise (via </a:t>
            </a:r>
            <a:r>
              <a:rPr lang="en-US" dirty="0" err="1"/>
              <a:t>GuardDuty</a:t>
            </a:r>
            <a:r>
              <a:rPr lang="en-US" dirty="0"/>
              <a:t> and/or Inspector)</a:t>
            </a:r>
          </a:p>
          <a:p>
            <a:pPr lvl="1"/>
            <a:r>
              <a:rPr lang="en-US" dirty="0"/>
              <a:t>RDP / SSH brute force</a:t>
            </a:r>
          </a:p>
          <a:p>
            <a:pPr lvl="1"/>
            <a:r>
              <a:rPr lang="en-US" dirty="0"/>
              <a:t>Bitcoin activity</a:t>
            </a:r>
          </a:p>
          <a:p>
            <a:pPr lvl="1"/>
            <a:r>
              <a:rPr lang="en-US" dirty="0"/>
              <a:t>Unusual activity (instance launch, remote server access, </a:t>
            </a:r>
            <a:r>
              <a:rPr lang="en-US" dirty="0" err="1"/>
              <a:t>etc</a:t>
            </a:r>
            <a:r>
              <a:rPr lang="en-US" dirty="0"/>
              <a:t>)</a:t>
            </a:r>
          </a:p>
          <a:p>
            <a:pPr lvl="1"/>
            <a:r>
              <a:rPr lang="en-US" dirty="0"/>
              <a:t>Unauthorized, unpatched software or users on instance</a:t>
            </a:r>
          </a:p>
          <a:p>
            <a:r>
              <a:rPr lang="en-US" dirty="0">
                <a:hlinkClick r:id="rId2"/>
              </a:rPr>
              <a:t>AWS Compliance Center!</a:t>
            </a:r>
            <a:endParaRPr lang="en-US" dirty="0"/>
          </a:p>
          <a:p>
            <a:endParaRPr lang="en-US" dirty="0"/>
          </a:p>
          <a:p>
            <a:pPr marL="0" indent="0" algn="ctr">
              <a:buNone/>
            </a:pPr>
            <a:r>
              <a:rPr lang="en-US" dirty="0">
                <a:solidFill>
                  <a:srgbClr val="FF0000"/>
                </a:solidFill>
              </a:rPr>
              <a:t>NOTE: Make sure Lambda passes </a:t>
            </a:r>
            <a:r>
              <a:rPr lang="en-US" dirty="0">
                <a:solidFill>
                  <a:srgbClr val="0000FF"/>
                </a:solidFill>
                <a:hlinkClick r:id="rId3">
                  <a:extLst>
                    <a:ext uri="{A12FA001-AC4F-418D-AE19-62706E023703}">
                      <ahyp:hlinkClr xmlns:ahyp="http://schemas.microsoft.com/office/drawing/2018/hyperlinkcolor" val="tx"/>
                    </a:ext>
                  </a:extLst>
                </a:hlinkClick>
              </a:rPr>
              <a:t>GRC </a:t>
            </a:r>
            <a:r>
              <a:rPr lang="en-US" dirty="0">
                <a:solidFill>
                  <a:srgbClr val="FF0000"/>
                </a:solidFill>
                <a:hlinkClick r:id="rId3">
                  <a:extLst>
                    <a:ext uri="{A12FA001-AC4F-418D-AE19-62706E023703}">
                      <ahyp:hlinkClr xmlns:ahyp="http://schemas.microsoft.com/office/drawing/2018/hyperlinkcolor" val="tx"/>
                    </a:ext>
                  </a:extLst>
                </a:hlinkClick>
              </a:rPr>
              <a:t>requirements</a:t>
            </a:r>
            <a:r>
              <a:rPr lang="en-US" dirty="0">
                <a:solidFill>
                  <a:srgbClr val="FF0000"/>
                </a:solidFill>
              </a:rPr>
              <a:t>!</a:t>
            </a:r>
          </a:p>
          <a:p>
            <a:pPr lvl="2"/>
            <a:endParaRPr lang="en-US" dirty="0"/>
          </a:p>
        </p:txBody>
      </p:sp>
    </p:spTree>
    <p:extLst>
      <p:ext uri="{BB962C8B-B14F-4D97-AF65-F5344CB8AC3E}">
        <p14:creationId xmlns:p14="http://schemas.microsoft.com/office/powerpoint/2010/main" val="1642137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DDD73-978F-4E1A-B3E6-958BE285AD04}"/>
              </a:ext>
            </a:extLst>
          </p:cNvPr>
          <p:cNvSpPr>
            <a:spLocks noGrp="1"/>
          </p:cNvSpPr>
          <p:nvPr>
            <p:ph type="title"/>
          </p:nvPr>
        </p:nvSpPr>
        <p:spPr/>
        <p:txBody>
          <a:bodyPr/>
          <a:lstStyle/>
          <a:p>
            <a:r>
              <a:rPr lang="en-US" dirty="0"/>
              <a:t>Lambda Operations Automation</a:t>
            </a:r>
          </a:p>
        </p:txBody>
      </p:sp>
      <p:sp>
        <p:nvSpPr>
          <p:cNvPr id="3" name="Content Placeholder 2">
            <a:extLst>
              <a:ext uri="{FF2B5EF4-FFF2-40B4-BE49-F238E27FC236}">
                <a16:creationId xmlns:a16="http://schemas.microsoft.com/office/drawing/2014/main" id="{021256C5-4EFF-4074-A1DF-A0867CBAFAE6}"/>
              </a:ext>
            </a:extLst>
          </p:cNvPr>
          <p:cNvSpPr>
            <a:spLocks noGrp="1"/>
          </p:cNvSpPr>
          <p:nvPr>
            <p:ph idx="1"/>
          </p:nvPr>
        </p:nvSpPr>
        <p:spPr/>
        <p:txBody>
          <a:bodyPr/>
          <a:lstStyle/>
          <a:p>
            <a:r>
              <a:rPr lang="en-US" dirty="0"/>
              <a:t>Identify then downscale or turn off resources (EC2, </a:t>
            </a:r>
            <a:r>
              <a:rPr lang="en-US" dirty="0">
                <a:hlinkClick r:id="rId2"/>
              </a:rPr>
              <a:t>ECR</a:t>
            </a:r>
            <a:r>
              <a:rPr lang="en-US" dirty="0"/>
              <a:t>, Redshift, </a:t>
            </a:r>
            <a:r>
              <a:rPr lang="en-US" dirty="0" err="1"/>
              <a:t>etc</a:t>
            </a:r>
            <a:r>
              <a:rPr lang="en-US" dirty="0"/>
              <a:t>) when unneeded/unused</a:t>
            </a:r>
          </a:p>
          <a:p>
            <a:r>
              <a:rPr lang="en-US" dirty="0">
                <a:hlinkClick r:id="rId3"/>
              </a:rPr>
              <a:t>Automate CI/CD pipelines</a:t>
            </a:r>
            <a:endParaRPr lang="en-US" dirty="0"/>
          </a:p>
          <a:p>
            <a:r>
              <a:rPr lang="en-US" dirty="0">
                <a:hlinkClick r:id="rId4"/>
              </a:rPr>
              <a:t>IoT device management</a:t>
            </a:r>
            <a:endParaRPr lang="en-US" dirty="0"/>
          </a:p>
          <a:p>
            <a:r>
              <a:rPr lang="en-US" dirty="0"/>
              <a:t>Alert, remediate operational issues</a:t>
            </a:r>
          </a:p>
          <a:p>
            <a:pPr lvl="1"/>
            <a:r>
              <a:rPr lang="en-US" dirty="0"/>
              <a:t>Resource scarcity (EC2 memory, CPU, </a:t>
            </a:r>
            <a:r>
              <a:rPr lang="en-US" dirty="0" err="1"/>
              <a:t>etc</a:t>
            </a:r>
            <a:r>
              <a:rPr lang="en-US" dirty="0"/>
              <a:t>)</a:t>
            </a:r>
          </a:p>
          <a:p>
            <a:pPr lvl="1"/>
            <a:r>
              <a:rPr lang="en-US" dirty="0"/>
              <a:t>Security issues (via Security Hub)</a:t>
            </a:r>
          </a:p>
          <a:p>
            <a:pPr lvl="1"/>
            <a:r>
              <a:rPr lang="en-US" dirty="0"/>
              <a:t>Event stream processing (sourced from </a:t>
            </a:r>
            <a:r>
              <a:rPr lang="en-US" dirty="0" err="1"/>
              <a:t>EventBridge</a:t>
            </a:r>
            <a:r>
              <a:rPr lang="en-US" dirty="0"/>
              <a:t>, Kafka, </a:t>
            </a:r>
            <a:r>
              <a:rPr lang="en-US" dirty="0" err="1"/>
              <a:t>etc</a:t>
            </a:r>
            <a:r>
              <a:rPr lang="en-US" dirty="0"/>
              <a:t>)</a:t>
            </a:r>
          </a:p>
        </p:txBody>
      </p:sp>
    </p:spTree>
    <p:extLst>
      <p:ext uri="{BB962C8B-B14F-4D97-AF65-F5344CB8AC3E}">
        <p14:creationId xmlns:p14="http://schemas.microsoft.com/office/powerpoint/2010/main" val="3253994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5D77C-27ED-4BB5-9F6F-2332AFA309D7}"/>
              </a:ext>
            </a:extLst>
          </p:cNvPr>
          <p:cNvSpPr>
            <a:spLocks noGrp="1"/>
          </p:cNvSpPr>
          <p:nvPr>
            <p:ph type="title"/>
          </p:nvPr>
        </p:nvSpPr>
        <p:spPr/>
        <p:txBody>
          <a:bodyPr/>
          <a:lstStyle/>
          <a:p>
            <a:r>
              <a:rPr lang="en-US" dirty="0"/>
              <a:t>When to Automate?</a:t>
            </a:r>
          </a:p>
        </p:txBody>
      </p:sp>
      <p:sp>
        <p:nvSpPr>
          <p:cNvPr id="3" name="Content Placeholder 2">
            <a:extLst>
              <a:ext uri="{FF2B5EF4-FFF2-40B4-BE49-F238E27FC236}">
                <a16:creationId xmlns:a16="http://schemas.microsoft.com/office/drawing/2014/main" id="{BD65A32F-22DE-4836-85AC-BC6C9B2600E9}"/>
              </a:ext>
            </a:extLst>
          </p:cNvPr>
          <p:cNvSpPr>
            <a:spLocks noGrp="1"/>
          </p:cNvSpPr>
          <p:nvPr>
            <p:ph idx="1"/>
          </p:nvPr>
        </p:nvSpPr>
        <p:spPr/>
        <p:txBody>
          <a:bodyPr/>
          <a:lstStyle/>
          <a:p>
            <a:r>
              <a:rPr lang="en-US" dirty="0"/>
              <a:t>Any time you’ve done something a 2</a:t>
            </a:r>
            <a:r>
              <a:rPr lang="en-US" baseline="30000" dirty="0"/>
              <a:t>nd</a:t>
            </a:r>
            <a:r>
              <a:rPr lang="en-US" dirty="0"/>
              <a:t>, 3</a:t>
            </a:r>
            <a:r>
              <a:rPr lang="en-US" baseline="30000" dirty="0"/>
              <a:t>rd</a:t>
            </a:r>
            <a:r>
              <a:rPr lang="en-US" dirty="0"/>
              <a:t> time.</a:t>
            </a:r>
          </a:p>
          <a:p>
            <a:r>
              <a:rPr lang="en-US" dirty="0"/>
              <a:t>When time criticality (GRC, security exposure, resource scarcity) is of utmost importance.</a:t>
            </a:r>
          </a:p>
          <a:p>
            <a:r>
              <a:rPr lang="en-US" dirty="0"/>
              <a:t>Downsizing, shutting off unneeded or unused resources.</a:t>
            </a:r>
          </a:p>
          <a:p>
            <a:r>
              <a:rPr lang="en-US" dirty="0"/>
              <a:t>DevOps toolchains, CI/CD pipelines.</a:t>
            </a:r>
          </a:p>
          <a:p>
            <a:r>
              <a:rPr lang="en-US" dirty="0"/>
              <a:t>Metrics &amp; monitoring alerts &amp; remediations. </a:t>
            </a:r>
          </a:p>
          <a:p>
            <a:r>
              <a:rPr lang="en-US" dirty="0"/>
              <a:t>Tag enforcement!</a:t>
            </a:r>
          </a:p>
          <a:p>
            <a:endParaRPr lang="en-US" dirty="0"/>
          </a:p>
        </p:txBody>
      </p:sp>
    </p:spTree>
    <p:extLst>
      <p:ext uri="{BB962C8B-B14F-4D97-AF65-F5344CB8AC3E}">
        <p14:creationId xmlns:p14="http://schemas.microsoft.com/office/powerpoint/2010/main" val="148579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FE904-68BF-42E3-ACFA-862C93D562AE}"/>
              </a:ext>
            </a:extLst>
          </p:cNvPr>
          <p:cNvSpPr>
            <a:spLocks noGrp="1"/>
          </p:cNvSpPr>
          <p:nvPr>
            <p:ph type="title"/>
          </p:nvPr>
        </p:nvSpPr>
        <p:spPr/>
        <p:txBody>
          <a:bodyPr/>
          <a:lstStyle/>
          <a:p>
            <a:r>
              <a:rPr lang="en-US" dirty="0"/>
              <a:t>Review of IAM</a:t>
            </a:r>
          </a:p>
        </p:txBody>
      </p:sp>
      <p:grpSp>
        <p:nvGrpSpPr>
          <p:cNvPr id="16" name="Group 15">
            <a:extLst>
              <a:ext uri="{FF2B5EF4-FFF2-40B4-BE49-F238E27FC236}">
                <a16:creationId xmlns:a16="http://schemas.microsoft.com/office/drawing/2014/main" id="{E67B0EF0-94A0-4559-9E1D-0A877EA70D39}"/>
              </a:ext>
            </a:extLst>
          </p:cNvPr>
          <p:cNvGrpSpPr/>
          <p:nvPr/>
        </p:nvGrpSpPr>
        <p:grpSpPr>
          <a:xfrm>
            <a:off x="3476913" y="693460"/>
            <a:ext cx="1982668" cy="1842104"/>
            <a:chOff x="393145" y="811362"/>
            <a:chExt cx="1982668" cy="1842104"/>
          </a:xfrm>
        </p:grpSpPr>
        <p:grpSp>
          <p:nvGrpSpPr>
            <p:cNvPr id="14" name="Group 13">
              <a:extLst>
                <a:ext uri="{FF2B5EF4-FFF2-40B4-BE49-F238E27FC236}">
                  <a16:creationId xmlns:a16="http://schemas.microsoft.com/office/drawing/2014/main" id="{E7BD4305-E47B-4F5A-A282-4F4C1A761663}"/>
                </a:ext>
              </a:extLst>
            </p:cNvPr>
            <p:cNvGrpSpPr/>
            <p:nvPr/>
          </p:nvGrpSpPr>
          <p:grpSpPr>
            <a:xfrm>
              <a:off x="393145" y="811362"/>
              <a:ext cx="1982668" cy="1842104"/>
              <a:chOff x="1466295" y="811362"/>
              <a:chExt cx="1982668" cy="1842104"/>
            </a:xfrm>
          </p:grpSpPr>
          <p:sp>
            <p:nvSpPr>
              <p:cNvPr id="4" name="Rectangle 3">
                <a:extLst>
                  <a:ext uri="{FF2B5EF4-FFF2-40B4-BE49-F238E27FC236}">
                    <a16:creationId xmlns:a16="http://schemas.microsoft.com/office/drawing/2014/main" id="{F040A5CD-4482-435D-BE91-17029BDA4CE8}"/>
                  </a:ext>
                </a:extLst>
              </p:cNvPr>
              <p:cNvSpPr/>
              <p:nvPr/>
            </p:nvSpPr>
            <p:spPr>
              <a:xfrm>
                <a:off x="1662487" y="811362"/>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5853ECD-2192-4A84-8AAF-C2854F6F11E3}"/>
                  </a:ext>
                </a:extLst>
              </p:cNvPr>
              <p:cNvSpPr txBox="1"/>
              <p:nvPr/>
            </p:nvSpPr>
            <p:spPr>
              <a:xfrm>
                <a:off x="1737638" y="2345689"/>
                <a:ext cx="1491185" cy="307777"/>
              </a:xfrm>
              <a:prstGeom prst="rect">
                <a:avLst/>
              </a:prstGeom>
              <a:noFill/>
            </p:spPr>
            <p:txBody>
              <a:bodyPr wrap="square" rtlCol="0">
                <a:spAutoFit/>
              </a:bodyPr>
              <a:lstStyle/>
              <a:p>
                <a:pPr algn="ctr"/>
                <a:r>
                  <a:rPr lang="en-US" sz="1400" dirty="0">
                    <a:solidFill>
                      <a:srgbClr val="232F3E"/>
                    </a:solidFill>
                  </a:rPr>
                  <a:t>Principals</a:t>
                </a:r>
              </a:p>
            </p:txBody>
          </p:sp>
          <p:pic>
            <p:nvPicPr>
              <p:cNvPr id="8" name="Graphic 22">
                <a:extLst>
                  <a:ext uri="{FF2B5EF4-FFF2-40B4-BE49-F238E27FC236}">
                    <a16:creationId xmlns:a16="http://schemas.microsoft.com/office/drawing/2014/main" id="{D58990B5-8D43-4940-9F82-CD926511115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767920" y="88142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39">
                <a:extLst>
                  <a:ext uri="{FF2B5EF4-FFF2-40B4-BE49-F238E27FC236}">
                    <a16:creationId xmlns:a16="http://schemas.microsoft.com/office/drawing/2014/main" id="{9B22BDC3-CAE4-4869-8185-7EDB5DD431B4}"/>
                  </a:ext>
                </a:extLst>
              </p:cNvPr>
              <p:cNvSpPr txBox="1">
                <a:spLocks noChangeArrowheads="1"/>
              </p:cNvSpPr>
              <p:nvPr/>
            </p:nvSpPr>
            <p:spPr bwMode="auto">
              <a:xfrm>
                <a:off x="1466295" y="13948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a:t>
                </a:r>
              </a:p>
            </p:txBody>
          </p:sp>
          <p:pic>
            <p:nvPicPr>
              <p:cNvPr id="10" name="Graphic 15">
                <a:extLst>
                  <a:ext uri="{FF2B5EF4-FFF2-40B4-BE49-F238E27FC236}">
                    <a16:creationId xmlns:a16="http://schemas.microsoft.com/office/drawing/2014/main" id="{596CA7DD-251C-4D75-B307-835BA908D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7438" y="86946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2">
                <a:extLst>
                  <a:ext uri="{FF2B5EF4-FFF2-40B4-BE49-F238E27FC236}">
                    <a16:creationId xmlns:a16="http://schemas.microsoft.com/office/drawing/2014/main" id="{ACED3003-2168-44D4-BE5B-D4E7E98D3407}"/>
                  </a:ext>
                </a:extLst>
              </p:cNvPr>
              <p:cNvSpPr txBox="1">
                <a:spLocks noChangeArrowheads="1"/>
              </p:cNvSpPr>
              <p:nvPr/>
            </p:nvSpPr>
            <p:spPr bwMode="auto">
              <a:xfrm>
                <a:off x="2375813" y="139810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App</a:t>
                </a:r>
              </a:p>
            </p:txBody>
          </p:sp>
          <p:sp>
            <p:nvSpPr>
              <p:cNvPr id="13" name="TextBox 35">
                <a:extLst>
                  <a:ext uri="{FF2B5EF4-FFF2-40B4-BE49-F238E27FC236}">
                    <a16:creationId xmlns:a16="http://schemas.microsoft.com/office/drawing/2014/main" id="{635EB7FC-15B2-43B7-8DF9-FC3813EBA0AD}"/>
                  </a:ext>
                </a:extLst>
              </p:cNvPr>
              <p:cNvSpPr txBox="1">
                <a:spLocks noChangeArrowheads="1"/>
              </p:cNvSpPr>
              <p:nvPr/>
            </p:nvSpPr>
            <p:spPr bwMode="auto">
              <a:xfrm>
                <a:off x="1905913" y="2013122"/>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Role</a:t>
                </a:r>
              </a:p>
            </p:txBody>
          </p:sp>
        </p:grpSp>
        <p:pic>
          <p:nvPicPr>
            <p:cNvPr id="15" name="Graphic 49">
              <a:extLst>
                <a:ext uri="{FF2B5EF4-FFF2-40B4-BE49-F238E27FC236}">
                  <a16:creationId xmlns:a16="http://schemas.microsoft.com/office/drawing/2014/main" id="{C0E20882-CEF8-415C-BFD3-9C273382086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139944" y="160213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a:extLst>
              <a:ext uri="{FF2B5EF4-FFF2-40B4-BE49-F238E27FC236}">
                <a16:creationId xmlns:a16="http://schemas.microsoft.com/office/drawing/2014/main" id="{CF614FB0-0BA7-4098-BC20-090BD1AD0D2A}"/>
              </a:ext>
            </a:extLst>
          </p:cNvPr>
          <p:cNvGrpSpPr/>
          <p:nvPr/>
        </p:nvGrpSpPr>
        <p:grpSpPr>
          <a:xfrm>
            <a:off x="5058440" y="2000874"/>
            <a:ext cx="3526962" cy="2105997"/>
            <a:chOff x="5058440" y="2000874"/>
            <a:chExt cx="3526962" cy="2105997"/>
          </a:xfrm>
        </p:grpSpPr>
        <p:grpSp>
          <p:nvGrpSpPr>
            <p:cNvPr id="44" name="Group 43">
              <a:extLst>
                <a:ext uri="{FF2B5EF4-FFF2-40B4-BE49-F238E27FC236}">
                  <a16:creationId xmlns:a16="http://schemas.microsoft.com/office/drawing/2014/main" id="{8EEF214A-3F1B-4356-9D8E-84B9937C4E82}"/>
                </a:ext>
              </a:extLst>
            </p:cNvPr>
            <p:cNvGrpSpPr/>
            <p:nvPr/>
          </p:nvGrpSpPr>
          <p:grpSpPr>
            <a:xfrm>
              <a:off x="6943913" y="2264767"/>
              <a:ext cx="1641489" cy="1842104"/>
              <a:chOff x="5932623" y="830154"/>
              <a:chExt cx="1641489" cy="1842104"/>
            </a:xfrm>
          </p:grpSpPr>
          <p:sp>
            <p:nvSpPr>
              <p:cNvPr id="33" name="Rectangle 32">
                <a:extLst>
                  <a:ext uri="{FF2B5EF4-FFF2-40B4-BE49-F238E27FC236}">
                    <a16:creationId xmlns:a16="http://schemas.microsoft.com/office/drawing/2014/main" id="{C01081F2-9EDA-41AD-AAE7-5C4A15F5ACCE}"/>
                  </a:ext>
                </a:extLst>
              </p:cNvPr>
              <p:cNvSpPr/>
              <p:nvPr/>
            </p:nvSpPr>
            <p:spPr>
              <a:xfrm>
                <a:off x="5932623" y="830154"/>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5EF483C2-8AA1-4466-8517-E5D63ADD89BE}"/>
                  </a:ext>
                </a:extLst>
              </p:cNvPr>
              <p:cNvSpPr txBox="1"/>
              <p:nvPr/>
            </p:nvSpPr>
            <p:spPr>
              <a:xfrm>
                <a:off x="6007774" y="2364481"/>
                <a:ext cx="1491185" cy="307777"/>
              </a:xfrm>
              <a:prstGeom prst="rect">
                <a:avLst/>
              </a:prstGeom>
              <a:noFill/>
            </p:spPr>
            <p:txBody>
              <a:bodyPr wrap="square" rtlCol="0">
                <a:spAutoFit/>
              </a:bodyPr>
              <a:lstStyle/>
              <a:p>
                <a:pPr algn="ctr"/>
                <a:r>
                  <a:rPr lang="en-US" sz="1400" dirty="0">
                    <a:solidFill>
                      <a:srgbClr val="232F3E"/>
                    </a:solidFill>
                  </a:rPr>
                  <a:t>Permissions</a:t>
                </a:r>
              </a:p>
            </p:txBody>
          </p:sp>
          <p:sp>
            <p:nvSpPr>
              <p:cNvPr id="41" name="TextBox 21">
                <a:extLst>
                  <a:ext uri="{FF2B5EF4-FFF2-40B4-BE49-F238E27FC236}">
                    <a16:creationId xmlns:a16="http://schemas.microsoft.com/office/drawing/2014/main" id="{A2830B98-5A99-4183-889B-A9481BAE69B1}"/>
                  </a:ext>
                </a:extLst>
              </p:cNvPr>
              <p:cNvSpPr txBox="1">
                <a:spLocks noChangeArrowheads="1"/>
              </p:cNvSpPr>
              <p:nvPr/>
            </p:nvSpPr>
            <p:spPr bwMode="auto">
              <a:xfrm>
                <a:off x="6001664" y="171766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Policy Document</a:t>
                </a:r>
              </a:p>
            </p:txBody>
          </p:sp>
          <p:pic>
            <p:nvPicPr>
              <p:cNvPr id="42" name="Graphic 35">
                <a:extLst>
                  <a:ext uri="{FF2B5EF4-FFF2-40B4-BE49-F238E27FC236}">
                    <a16:creationId xmlns:a16="http://schemas.microsoft.com/office/drawing/2014/main" id="{2372DDC8-2F4D-4535-9832-FEBBC2199D3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6533477" y="126999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Right Arrow 28">
              <a:extLst>
                <a:ext uri="{FF2B5EF4-FFF2-40B4-BE49-F238E27FC236}">
                  <a16:creationId xmlns:a16="http://schemas.microsoft.com/office/drawing/2014/main" id="{93AE9F52-17A9-4A31-991C-37FCF2B82301}"/>
                </a:ext>
              </a:extLst>
            </p:cNvPr>
            <p:cNvSpPr/>
            <p:nvPr/>
          </p:nvSpPr>
          <p:spPr>
            <a:xfrm rot="2166172">
              <a:off x="5058440" y="2000874"/>
              <a:ext cx="206401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have</a:t>
              </a:r>
            </a:p>
          </p:txBody>
        </p:sp>
      </p:grpSp>
      <p:grpSp>
        <p:nvGrpSpPr>
          <p:cNvPr id="48" name="Group 47">
            <a:extLst>
              <a:ext uri="{FF2B5EF4-FFF2-40B4-BE49-F238E27FC236}">
                <a16:creationId xmlns:a16="http://schemas.microsoft.com/office/drawing/2014/main" id="{01B37D0C-D6B3-4E34-9C9E-DF82E015CFE2}"/>
              </a:ext>
            </a:extLst>
          </p:cNvPr>
          <p:cNvGrpSpPr/>
          <p:nvPr/>
        </p:nvGrpSpPr>
        <p:grpSpPr>
          <a:xfrm>
            <a:off x="5314594" y="385683"/>
            <a:ext cx="3679978" cy="1842104"/>
            <a:chOff x="5314594" y="385683"/>
            <a:chExt cx="3679978" cy="1842104"/>
          </a:xfrm>
        </p:grpSpPr>
        <p:grpSp>
          <p:nvGrpSpPr>
            <p:cNvPr id="43" name="Group 42">
              <a:extLst>
                <a:ext uri="{FF2B5EF4-FFF2-40B4-BE49-F238E27FC236}">
                  <a16:creationId xmlns:a16="http://schemas.microsoft.com/office/drawing/2014/main" id="{947DCC45-0479-4B68-B688-A5D220DA97CF}"/>
                </a:ext>
              </a:extLst>
            </p:cNvPr>
            <p:cNvGrpSpPr/>
            <p:nvPr/>
          </p:nvGrpSpPr>
          <p:grpSpPr>
            <a:xfrm>
              <a:off x="6630259" y="385683"/>
              <a:ext cx="2364313" cy="1842104"/>
              <a:chOff x="3483901" y="830154"/>
              <a:chExt cx="2364313" cy="1842104"/>
            </a:xfrm>
          </p:grpSpPr>
          <p:sp>
            <p:nvSpPr>
              <p:cNvPr id="21" name="Rectangle 20">
                <a:extLst>
                  <a:ext uri="{FF2B5EF4-FFF2-40B4-BE49-F238E27FC236}">
                    <a16:creationId xmlns:a16="http://schemas.microsoft.com/office/drawing/2014/main" id="{EF450223-43C4-4303-8A47-517872A4B424}"/>
                  </a:ext>
                </a:extLst>
              </p:cNvPr>
              <p:cNvSpPr/>
              <p:nvPr/>
            </p:nvSpPr>
            <p:spPr>
              <a:xfrm>
                <a:off x="3797555" y="830154"/>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C9570F2F-0732-43BE-8208-10AB5914E8DF}"/>
                  </a:ext>
                </a:extLst>
              </p:cNvPr>
              <p:cNvSpPr txBox="1"/>
              <p:nvPr/>
            </p:nvSpPr>
            <p:spPr>
              <a:xfrm>
                <a:off x="3872706" y="2364481"/>
                <a:ext cx="1491185" cy="307777"/>
              </a:xfrm>
              <a:prstGeom prst="rect">
                <a:avLst/>
              </a:prstGeom>
              <a:noFill/>
            </p:spPr>
            <p:txBody>
              <a:bodyPr wrap="square" rtlCol="0">
                <a:spAutoFit/>
              </a:bodyPr>
              <a:lstStyle/>
              <a:p>
                <a:pPr algn="ctr"/>
                <a:r>
                  <a:rPr lang="en-US" sz="1400" dirty="0">
                    <a:solidFill>
                      <a:srgbClr val="232F3E"/>
                    </a:solidFill>
                  </a:rPr>
                  <a:t>Credentials</a:t>
                </a:r>
              </a:p>
            </p:txBody>
          </p:sp>
          <p:sp>
            <p:nvSpPr>
              <p:cNvPr id="29" name="TextBox 25">
                <a:extLst>
                  <a:ext uri="{FF2B5EF4-FFF2-40B4-BE49-F238E27FC236}">
                    <a16:creationId xmlns:a16="http://schemas.microsoft.com/office/drawing/2014/main" id="{2A6A1F5C-54E6-4BDF-9D61-F48395394532}"/>
                  </a:ext>
                </a:extLst>
              </p:cNvPr>
              <p:cNvSpPr txBox="1">
                <a:spLocks noChangeArrowheads="1"/>
              </p:cNvSpPr>
              <p:nvPr/>
            </p:nvSpPr>
            <p:spPr bwMode="auto">
              <a:xfrm>
                <a:off x="3483901" y="1339111"/>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AK/SK</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(long term)</a:t>
                </a:r>
              </a:p>
            </p:txBody>
          </p:sp>
          <p:pic>
            <p:nvPicPr>
              <p:cNvPr id="30" name="Graphic 43">
                <a:extLst>
                  <a:ext uri="{FF2B5EF4-FFF2-40B4-BE49-F238E27FC236}">
                    <a16:creationId xmlns:a16="http://schemas.microsoft.com/office/drawing/2014/main" id="{CEF333DE-4C49-4F60-8D7F-07D12C31D63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017302" y="88826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23">
                <a:extLst>
                  <a:ext uri="{FF2B5EF4-FFF2-40B4-BE49-F238E27FC236}">
                    <a16:creationId xmlns:a16="http://schemas.microsoft.com/office/drawing/2014/main" id="{DE046FAC-DE0F-4B43-AD32-672598B3068D}"/>
                  </a:ext>
                </a:extLst>
              </p:cNvPr>
              <p:cNvSpPr txBox="1">
                <a:spLocks noChangeArrowheads="1"/>
              </p:cNvSpPr>
              <p:nvPr/>
            </p:nvSpPr>
            <p:spPr bwMode="auto">
              <a:xfrm>
                <a:off x="4162289" y="1339111"/>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(short term)</a:t>
                </a:r>
              </a:p>
            </p:txBody>
          </p:sp>
          <p:pic>
            <p:nvPicPr>
              <p:cNvPr id="32" name="Graphic 41">
                <a:extLst>
                  <a:ext uri="{FF2B5EF4-FFF2-40B4-BE49-F238E27FC236}">
                    <a16:creationId xmlns:a16="http://schemas.microsoft.com/office/drawing/2014/main" id="{26E9087B-BD97-4493-BE30-F3776ABF50A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776651" y="88826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Right Arrow 28">
              <a:extLst>
                <a:ext uri="{FF2B5EF4-FFF2-40B4-BE49-F238E27FC236}">
                  <a16:creationId xmlns:a16="http://schemas.microsoft.com/office/drawing/2014/main" id="{19F20EF4-03C6-45CD-BB22-C822D7860254}"/>
                </a:ext>
              </a:extLst>
            </p:cNvPr>
            <p:cNvSpPr/>
            <p:nvPr/>
          </p:nvSpPr>
          <p:spPr>
            <a:xfrm>
              <a:off x="5314594" y="888559"/>
              <a:ext cx="1704470"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have</a:t>
              </a:r>
            </a:p>
          </p:txBody>
        </p:sp>
      </p:grpSp>
      <p:sp>
        <p:nvSpPr>
          <p:cNvPr id="47" name="TextBox 46">
            <a:extLst>
              <a:ext uri="{FF2B5EF4-FFF2-40B4-BE49-F238E27FC236}">
                <a16:creationId xmlns:a16="http://schemas.microsoft.com/office/drawing/2014/main" id="{987661C0-5FEE-4C23-B8FE-4A03C110789E}"/>
              </a:ext>
            </a:extLst>
          </p:cNvPr>
          <p:cNvSpPr txBox="1"/>
          <p:nvPr/>
        </p:nvSpPr>
        <p:spPr>
          <a:xfrm>
            <a:off x="384257" y="2547441"/>
            <a:ext cx="5827724" cy="2031325"/>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A Principal accesses a Resource (via SDK, CLI, Console or REST API)</a:t>
            </a:r>
          </a:p>
          <a:p>
            <a:pPr marL="342900" indent="-342900">
              <a:buFont typeface="+mj-lt"/>
              <a:buAutoNum type="arabicPeriod"/>
            </a:pPr>
            <a:r>
              <a:rPr lang="en-US" dirty="0"/>
              <a:t>Credentials are validated</a:t>
            </a:r>
          </a:p>
          <a:p>
            <a:pPr marL="342900" indent="-342900">
              <a:buFont typeface="+mj-lt"/>
              <a:buAutoNum type="arabicPeriod"/>
            </a:pPr>
            <a:r>
              <a:rPr lang="en-US" dirty="0"/>
              <a:t>Permissions (both principal and/or Resource) are checked</a:t>
            </a:r>
          </a:p>
          <a:p>
            <a:pPr marL="342900" indent="-342900">
              <a:buFont typeface="+mj-lt"/>
              <a:buAutoNum type="arabicPeriod"/>
            </a:pPr>
            <a:r>
              <a:rPr lang="en-US" dirty="0"/>
              <a:t>Access is granted or denied</a:t>
            </a:r>
          </a:p>
          <a:p>
            <a:pPr marL="342900" indent="-342900">
              <a:buFont typeface="+mj-lt"/>
              <a:buAutoNum type="arabicPeriod"/>
            </a:pPr>
            <a:r>
              <a:rPr lang="en-US" dirty="0"/>
              <a:t>CloudTrail (if enabled) logs outcome</a:t>
            </a:r>
          </a:p>
        </p:txBody>
      </p:sp>
    </p:spTree>
    <p:extLst>
      <p:ext uri="{BB962C8B-B14F-4D97-AF65-F5344CB8AC3E}">
        <p14:creationId xmlns:p14="http://schemas.microsoft.com/office/powerpoint/2010/main" val="400550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B195D9C6-0B57-4D83-A27B-8D774642BBA6}"/>
              </a:ext>
            </a:extLst>
          </p:cNvPr>
          <p:cNvGrpSpPr/>
          <p:nvPr/>
        </p:nvGrpSpPr>
        <p:grpSpPr>
          <a:xfrm>
            <a:off x="195600" y="1497824"/>
            <a:ext cx="2421958" cy="728147"/>
            <a:chOff x="195600" y="1497824"/>
            <a:chExt cx="2421958" cy="728147"/>
          </a:xfrm>
        </p:grpSpPr>
        <p:sp>
          <p:nvSpPr>
            <p:cNvPr id="17" name="Callout: Left Arrow 16">
              <a:extLst>
                <a:ext uri="{FF2B5EF4-FFF2-40B4-BE49-F238E27FC236}">
                  <a16:creationId xmlns:a16="http://schemas.microsoft.com/office/drawing/2014/main" id="{17EABDBA-2E3F-4DA1-A201-08ABE2ACC1BC}"/>
                </a:ext>
              </a:extLst>
            </p:cNvPr>
            <p:cNvSpPr/>
            <p:nvPr/>
          </p:nvSpPr>
          <p:spPr>
            <a:xfrm>
              <a:off x="1288955" y="1966868"/>
              <a:ext cx="1328602" cy="166150"/>
            </a:xfrm>
            <a:prstGeom prst="leftArrowCallou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Callout: Left Arrow 15">
              <a:extLst>
                <a:ext uri="{FF2B5EF4-FFF2-40B4-BE49-F238E27FC236}">
                  <a16:creationId xmlns:a16="http://schemas.microsoft.com/office/drawing/2014/main" id="{77B52240-938F-478F-A832-9FE46F042696}"/>
                </a:ext>
              </a:extLst>
            </p:cNvPr>
            <p:cNvSpPr/>
            <p:nvPr/>
          </p:nvSpPr>
          <p:spPr>
            <a:xfrm>
              <a:off x="1288956" y="1497824"/>
              <a:ext cx="1328602" cy="453710"/>
            </a:xfrm>
            <a:prstGeom prst="leftArrowCallou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77F9DAA-681D-418B-B56D-EF75DB4461AF}"/>
                </a:ext>
              </a:extLst>
            </p:cNvPr>
            <p:cNvSpPr txBox="1"/>
            <p:nvPr/>
          </p:nvSpPr>
          <p:spPr>
            <a:xfrm>
              <a:off x="195600" y="1525338"/>
              <a:ext cx="1158907" cy="369332"/>
            </a:xfrm>
            <a:prstGeom prst="rect">
              <a:avLst/>
            </a:prstGeom>
            <a:noFill/>
          </p:spPr>
          <p:txBody>
            <a:bodyPr wrap="none" rtlCol="0">
              <a:spAutoFit/>
            </a:bodyPr>
            <a:lstStyle/>
            <a:p>
              <a:r>
                <a:rPr lang="en-US" dirty="0"/>
                <a:t>REQUIRED</a:t>
              </a:r>
            </a:p>
          </p:txBody>
        </p:sp>
        <p:sp>
          <p:nvSpPr>
            <p:cNvPr id="20" name="TextBox 19">
              <a:extLst>
                <a:ext uri="{FF2B5EF4-FFF2-40B4-BE49-F238E27FC236}">
                  <a16:creationId xmlns:a16="http://schemas.microsoft.com/office/drawing/2014/main" id="{CC8D54D2-B3A5-4CC9-B686-796D67827D27}"/>
                </a:ext>
              </a:extLst>
            </p:cNvPr>
            <p:cNvSpPr txBox="1"/>
            <p:nvPr/>
          </p:nvSpPr>
          <p:spPr>
            <a:xfrm>
              <a:off x="197844" y="1856639"/>
              <a:ext cx="1235487" cy="369332"/>
            </a:xfrm>
            <a:prstGeom prst="rect">
              <a:avLst/>
            </a:prstGeom>
            <a:noFill/>
          </p:spPr>
          <p:txBody>
            <a:bodyPr wrap="square">
              <a:spAutoFit/>
            </a:bodyPr>
            <a:lstStyle/>
            <a:p>
              <a:r>
                <a:rPr lang="en-US" dirty="0"/>
                <a:t>OPTIONAL</a:t>
              </a:r>
            </a:p>
          </p:txBody>
        </p:sp>
      </p:grpSp>
      <p:sp>
        <p:nvSpPr>
          <p:cNvPr id="2" name="Title 1">
            <a:extLst>
              <a:ext uri="{FF2B5EF4-FFF2-40B4-BE49-F238E27FC236}">
                <a16:creationId xmlns:a16="http://schemas.microsoft.com/office/drawing/2014/main" id="{058BDEB8-C0CD-4D8B-B970-456BEA89D62D}"/>
              </a:ext>
            </a:extLst>
          </p:cNvPr>
          <p:cNvSpPr>
            <a:spLocks noGrp="1"/>
          </p:cNvSpPr>
          <p:nvPr>
            <p:ph type="title"/>
          </p:nvPr>
        </p:nvSpPr>
        <p:spPr/>
        <p:txBody>
          <a:bodyPr/>
          <a:lstStyle/>
          <a:p>
            <a:r>
              <a:rPr lang="en-US" dirty="0"/>
              <a:t>Policy Document examples</a:t>
            </a:r>
          </a:p>
        </p:txBody>
      </p:sp>
      <p:sp>
        <p:nvSpPr>
          <p:cNvPr id="4" name="Rectangle 1">
            <a:extLst>
              <a:ext uri="{FF2B5EF4-FFF2-40B4-BE49-F238E27FC236}">
                <a16:creationId xmlns:a16="http://schemas.microsoft.com/office/drawing/2014/main" id="{97C4D33C-9C85-4F38-A971-095239140B1D}"/>
              </a:ext>
            </a:extLst>
          </p:cNvPr>
          <p:cNvSpPr>
            <a:spLocks noGrp="1" noChangeArrowheads="1"/>
          </p:cNvSpPr>
          <p:nvPr>
            <p:ph idx="1"/>
          </p:nvPr>
        </p:nvSpPr>
        <p:spPr bwMode="auto">
          <a:xfrm>
            <a:off x="1498883" y="1022957"/>
            <a:ext cx="4364977" cy="20005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86801"/>
                </a:solidFill>
                <a:effectLst/>
                <a:latin typeface="Arial" panose="020B0604020202020204" pitchFamily="34" charset="0"/>
                <a:ea typeface="Monaco"/>
              </a:rPr>
              <a:t>"Statement"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"Effect"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"Allow"</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"Action"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t>
            </a:r>
            <a:r>
              <a:rPr lang="en-US" altLang="en-US" sz="1000" i="1" dirty="0">
                <a:solidFill>
                  <a:srgbClr val="F5001D"/>
                </a:solidFill>
                <a:latin typeface="Arial Unicode MS"/>
                <a:ea typeface="Monaco"/>
              </a:rPr>
              <a:t>s3</a:t>
            </a:r>
            <a:r>
              <a:rPr kumimoji="0" lang="en-US" altLang="en-US" sz="1000" b="0" i="0" u="none" strike="noStrike" cap="none" normalizeH="0" baseline="0" dirty="0">
                <a:ln>
                  <a:noFill/>
                </a:ln>
                <a:solidFill>
                  <a:srgbClr val="0B6125"/>
                </a:solidFill>
                <a:effectLst/>
                <a:ea typeface="Monaco"/>
              </a:rPr>
              <a:t>:</a:t>
            </a:r>
            <a:r>
              <a:rPr kumimoji="0" lang="en-US" altLang="en-US" sz="1000" b="0" i="1" u="none" strike="noStrike" cap="none" normalizeH="0" baseline="0" dirty="0">
                <a:ln>
                  <a:noFill/>
                </a:ln>
                <a:solidFill>
                  <a:srgbClr val="F5001D"/>
                </a:solidFill>
                <a:effectLst/>
                <a:latin typeface="Arial Unicode MS"/>
                <a:ea typeface="Monaco"/>
              </a:rPr>
              <a:t>*,</a:t>
            </a:r>
            <a:r>
              <a:rPr kumimoji="0" lang="en-US" altLang="en-US" sz="1000" b="0" i="1" u="none" strike="noStrike" cap="none" normalizeH="0" baseline="0" dirty="0" err="1">
                <a:ln>
                  <a:noFill/>
                </a:ln>
                <a:solidFill>
                  <a:srgbClr val="F5001D"/>
                </a:solidFill>
                <a:effectLst/>
                <a:latin typeface="Arial Unicode MS"/>
                <a:ea typeface="Monaco"/>
              </a:rPr>
              <a:t>dynamodb</a:t>
            </a:r>
            <a:r>
              <a:rPr kumimoji="0" lang="en-US" altLang="en-US" sz="1000" b="0" i="1" u="none" strike="noStrike" cap="none" normalizeH="0" baseline="0" dirty="0">
                <a:ln>
                  <a:noFill/>
                </a:ln>
                <a:solidFill>
                  <a:srgbClr val="F5001D"/>
                </a:solidFill>
                <a:effectLst/>
                <a:latin typeface="Arial Unicode MS"/>
                <a:ea typeface="Monaco"/>
              </a:rPr>
              <a:t>:*</a:t>
            </a:r>
            <a:r>
              <a:rPr kumimoji="0" lang="en-US" altLang="en-US" sz="1000" b="0" i="0" u="none" strike="noStrike" cap="none" normalizeH="0" baseline="0" dirty="0">
                <a:ln>
                  <a:noFill/>
                </a:ln>
                <a:solidFill>
                  <a:srgbClr val="0B6125"/>
                </a:solidFill>
                <a:effectLst/>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"Resource"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"Condition"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DateGreaterThan</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aws:CurrentTime</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"2022-01-01T00:00:00Z"</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DateLessThan</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aws:CurrentTime</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"2022-03-31T23:59:59Z"</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r>
              <a:rPr kumimoji="0" lang="en-US" altLang="en-US" sz="4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88762913-9036-4F10-A018-346F15215AB2}"/>
              </a:ext>
            </a:extLst>
          </p:cNvPr>
          <p:cNvSpPr txBox="1"/>
          <p:nvPr/>
        </p:nvSpPr>
        <p:spPr>
          <a:xfrm>
            <a:off x="1801529" y="656815"/>
            <a:ext cx="3759684" cy="369332"/>
          </a:xfrm>
          <a:prstGeom prst="rect">
            <a:avLst/>
          </a:prstGeom>
          <a:noFill/>
        </p:spPr>
        <p:txBody>
          <a:bodyPr wrap="none" rtlCol="0">
            <a:spAutoFit/>
          </a:bodyPr>
          <a:lstStyle/>
          <a:p>
            <a:r>
              <a:rPr lang="en-US" dirty="0"/>
              <a:t>Allow all S3, DDB API calls for 2022 Q1</a:t>
            </a:r>
          </a:p>
        </p:txBody>
      </p:sp>
      <p:grpSp>
        <p:nvGrpSpPr>
          <p:cNvPr id="13" name="Group 12">
            <a:extLst>
              <a:ext uri="{FF2B5EF4-FFF2-40B4-BE49-F238E27FC236}">
                <a16:creationId xmlns:a16="http://schemas.microsoft.com/office/drawing/2014/main" id="{38F40CB5-0A3D-4C2B-A245-EA8B252E940D}"/>
              </a:ext>
            </a:extLst>
          </p:cNvPr>
          <p:cNvGrpSpPr/>
          <p:nvPr/>
        </p:nvGrpSpPr>
        <p:grpSpPr>
          <a:xfrm>
            <a:off x="3633922" y="2571750"/>
            <a:ext cx="5065489" cy="2172157"/>
            <a:chOff x="3659194" y="2739798"/>
            <a:chExt cx="5065489" cy="2172157"/>
          </a:xfrm>
        </p:grpSpPr>
        <p:sp>
          <p:nvSpPr>
            <p:cNvPr id="8" name="Rectangle 1">
              <a:extLst>
                <a:ext uri="{FF2B5EF4-FFF2-40B4-BE49-F238E27FC236}">
                  <a16:creationId xmlns:a16="http://schemas.microsoft.com/office/drawing/2014/main" id="{EC706ECC-424F-4E6F-904C-74DB279D3F82}"/>
                </a:ext>
              </a:extLst>
            </p:cNvPr>
            <p:cNvSpPr txBox="1">
              <a:spLocks noChangeArrowheads="1"/>
            </p:cNvSpPr>
            <p:nvPr/>
          </p:nvSpPr>
          <p:spPr bwMode="auto">
            <a:xfrm>
              <a:off x="3659194" y="3065296"/>
              <a:ext cx="5065489" cy="18466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lvl1pPr marL="342900" indent="-342900" algn="l" defTabSz="457200" rtl="0" eaLnBrk="0" fontAlgn="base" latinLnBrk="0" hangingPunct="0">
                <a:spcBef>
                  <a:spcPct val="0"/>
                </a:spcBef>
                <a:spcAft>
                  <a:spcPct val="0"/>
                </a:spcAft>
                <a:buFont typeface="Arial"/>
                <a:buChar char="•"/>
                <a:defRPr sz="2200" kern="1200">
                  <a:solidFill>
                    <a:schemeClr val="tx1"/>
                  </a:solidFill>
                  <a:latin typeface="Arial" panose="020B0604020202020204" pitchFamily="34" charset="0"/>
                  <a:ea typeface="+mn-ea"/>
                  <a:cs typeface="+mn-cs"/>
                </a:defRPr>
              </a:lvl1pPr>
              <a:lvl2pPr marL="742950" indent="-28575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2pPr>
              <a:lvl3pPr marL="1143000" indent="-228600" algn="l" defTabSz="457200" rtl="0" eaLnBrk="0" fontAlgn="base" latinLnBrk="0" hangingPunct="0">
                <a:spcBef>
                  <a:spcPct val="0"/>
                </a:spcBef>
                <a:spcAft>
                  <a:spcPct val="0"/>
                </a:spcAft>
                <a:buFont typeface="Arial"/>
                <a:buChar char="•"/>
                <a:defRPr sz="1800" kern="1200">
                  <a:solidFill>
                    <a:schemeClr val="tx1"/>
                  </a:solidFill>
                  <a:latin typeface="Arial" panose="020B0604020202020204" pitchFamily="34" charset="0"/>
                  <a:ea typeface="+mn-ea"/>
                  <a:cs typeface="+mn-cs"/>
                </a:defRPr>
              </a:lvl3pPr>
              <a:lvl4pPr marL="1600200" indent="-228600" algn="l" defTabSz="457200" rtl="0" eaLnBrk="0" fontAlgn="base" latinLnBrk="0" hangingPunct="0">
                <a:spcBef>
                  <a:spcPct val="0"/>
                </a:spcBef>
                <a:spcAft>
                  <a:spcPct val="0"/>
                </a:spcAft>
                <a:buFont typeface="Arial"/>
                <a:buChar char="•"/>
                <a:defRPr sz="1800" kern="1200">
                  <a:solidFill>
                    <a:schemeClr val="tx1"/>
                  </a:solidFill>
                  <a:latin typeface="Arial" panose="020B0604020202020204" pitchFamily="34" charset="0"/>
                  <a:ea typeface="+mn-ea"/>
                  <a:cs typeface="+mn-cs"/>
                </a:defRPr>
              </a:lvl4pPr>
              <a:lvl5pPr marL="2057400" indent="-228600" algn="l" defTabSz="457200" rtl="0" eaLnBrk="0" fontAlgn="base" latinLnBrk="0" hangingPunct="0">
                <a:spcBef>
                  <a:spcPct val="0"/>
                </a:spcBef>
                <a:spcAft>
                  <a:spcPct val="0"/>
                </a:spcAft>
                <a:buFont typeface="Arial"/>
                <a:buChar char="•"/>
                <a:defRPr sz="18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9pPr>
            </a:lstStyle>
            <a:p>
              <a:pPr marL="0" indent="0" defTabSz="914400">
                <a:buFontTx/>
                <a:buNone/>
              </a:pPr>
              <a:r>
                <a:rPr lang="en-US" altLang="en-US" sz="1000" dirty="0">
                  <a:solidFill>
                    <a:srgbClr val="16191F"/>
                  </a:solidFill>
                  <a:ea typeface="Monaco"/>
                </a:rPr>
                <a:t>{</a:t>
              </a:r>
            </a:p>
            <a:p>
              <a:pPr marL="0" indent="0" defTabSz="914400">
                <a:buFontTx/>
                <a:buNone/>
              </a:pPr>
              <a:r>
                <a:rPr lang="en-US" altLang="en-US" sz="1000" dirty="0">
                  <a:solidFill>
                    <a:srgbClr val="986801"/>
                  </a:solidFill>
                  <a:ea typeface="Monaco"/>
                </a:rPr>
                <a:t>"Statement"</a:t>
              </a: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            </a:t>
              </a:r>
              <a:r>
                <a:rPr lang="en-US" altLang="en-US" sz="1000" dirty="0">
                  <a:solidFill>
                    <a:srgbClr val="986801"/>
                  </a:solidFill>
                  <a:ea typeface="Monaco"/>
                </a:rPr>
                <a:t>"Effect"</a:t>
              </a:r>
              <a:r>
                <a:rPr lang="en-US" altLang="en-US" sz="1000" dirty="0">
                  <a:solidFill>
                    <a:srgbClr val="16191F"/>
                  </a:solidFill>
                  <a:ea typeface="Monaco"/>
                </a:rPr>
                <a:t>: </a:t>
              </a:r>
              <a:r>
                <a:rPr lang="en-US" altLang="en-US" sz="1000" dirty="0">
                  <a:solidFill>
                    <a:srgbClr val="0B6125"/>
                  </a:solidFill>
                  <a:ea typeface="Monaco"/>
                </a:rPr>
                <a:t>"Allow"</a:t>
              </a:r>
              <a:r>
                <a:rPr lang="en-US" altLang="en-US" sz="1000" dirty="0">
                  <a:solidFill>
                    <a:srgbClr val="16191F"/>
                  </a:solidFill>
                  <a:ea typeface="Monaco"/>
                </a:rPr>
                <a:t>,</a:t>
              </a:r>
            </a:p>
            <a:p>
              <a:pPr marL="0" indent="0" defTabSz="914400">
                <a:buFontTx/>
                <a:buNone/>
              </a:pPr>
              <a:r>
                <a:rPr lang="en-US" altLang="en-US" sz="1000" dirty="0">
                  <a:solidFill>
                    <a:srgbClr val="16191F"/>
                  </a:solidFill>
                  <a:ea typeface="Monaco"/>
                </a:rPr>
                <a:t>            </a:t>
              </a:r>
              <a:r>
                <a:rPr lang="en-US" altLang="en-US" sz="1000" dirty="0">
                  <a:solidFill>
                    <a:srgbClr val="986801"/>
                  </a:solidFill>
                  <a:ea typeface="Monaco"/>
                </a:rPr>
                <a:t>"Action"</a:t>
              </a:r>
              <a:r>
                <a:rPr lang="en-US" altLang="en-US" sz="1000" dirty="0">
                  <a:solidFill>
                    <a:srgbClr val="16191F"/>
                  </a:solidFill>
                  <a:ea typeface="Monaco"/>
                </a:rPr>
                <a:t>: [</a:t>
              </a:r>
              <a:r>
                <a:rPr lang="en-US" altLang="en-US" sz="1000" dirty="0">
                  <a:solidFill>
                    <a:srgbClr val="0B6125"/>
                  </a:solidFill>
                  <a:ea typeface="Monaco"/>
                </a:rPr>
                <a:t>“</a:t>
              </a:r>
              <a:r>
                <a:rPr lang="en-US" altLang="en-US" sz="1000" i="1" dirty="0">
                  <a:solidFill>
                    <a:srgbClr val="F5001D"/>
                  </a:solidFill>
                  <a:latin typeface="Arial Unicode MS"/>
                  <a:ea typeface="Monaco"/>
                </a:rPr>
                <a:t>ec2:AttachVolume</a:t>
              </a:r>
              <a:r>
                <a:rPr lang="en-US" altLang="en-US" sz="1000" dirty="0">
                  <a:solidFill>
                    <a:srgbClr val="0B6125"/>
                  </a:solidFill>
                  <a:ea typeface="Monaco"/>
                </a:rPr>
                <a:t>"</a:t>
              </a:r>
              <a:r>
                <a:rPr lang="en-US" altLang="en-US" sz="1000" dirty="0">
                  <a:solidFill>
                    <a:srgbClr val="16191F"/>
                  </a:solidFill>
                  <a:ea typeface="Monaco"/>
                </a:rPr>
                <a:t>, </a:t>
              </a:r>
              <a:r>
                <a:rPr lang="en-US" altLang="en-US" sz="1000" dirty="0">
                  <a:solidFill>
                    <a:srgbClr val="0B6125"/>
                  </a:solidFill>
                  <a:ea typeface="Monaco"/>
                </a:rPr>
                <a:t>“</a:t>
              </a:r>
              <a:r>
                <a:rPr lang="en-US" altLang="en-US" sz="1000" i="1" dirty="0">
                  <a:solidFill>
                    <a:srgbClr val="F5001D"/>
                  </a:solidFill>
                  <a:latin typeface="Arial Unicode MS"/>
                  <a:ea typeface="Monaco"/>
                </a:rPr>
                <a:t>ec2:DetachVolume</a:t>
              </a:r>
              <a:r>
                <a:rPr lang="en-US" altLang="en-US" sz="1000" dirty="0">
                  <a:solidFill>
                    <a:srgbClr val="0B6125"/>
                  </a:solidFill>
                  <a:ea typeface="Monaco"/>
                </a:rPr>
                <a:t>“],</a:t>
              </a:r>
              <a:endParaRPr lang="en-US" altLang="en-US" sz="1000" dirty="0">
                <a:solidFill>
                  <a:srgbClr val="16191F"/>
                </a:solidFill>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86801"/>
                  </a:solidFill>
                  <a:effectLst/>
                  <a:latin typeface="Arial" panose="020B0604020202020204" pitchFamily="34" charset="0"/>
                  <a:ea typeface="Monaco"/>
                </a:rPr>
                <a:t>            "Resource"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"arn:aws:ec2:*:*:volume/*"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"arn:aws:ec2:*:*:instance/*"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"Condition"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ArnEquals</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"ec2:SourceInstanceARN"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"arn:aws:ec2:*:*:instance/</a:t>
              </a:r>
              <a:r>
                <a:rPr kumimoji="0" lang="en-US" altLang="en-US" sz="1000" b="0" i="1" u="none" strike="noStrike" cap="none" normalizeH="0" baseline="0" dirty="0">
                  <a:ln>
                    <a:noFill/>
                  </a:ln>
                  <a:solidFill>
                    <a:srgbClr val="F5001D"/>
                  </a:solidFill>
                  <a:effectLst/>
                  <a:latin typeface="Arial Unicode MS"/>
                  <a:ea typeface="Monaco"/>
                </a:rPr>
                <a:t>instance-id</a:t>
              </a:r>
              <a:r>
                <a:rPr kumimoji="0" lang="en-US" altLang="en-US" sz="1000" b="0" i="0" u="none" strike="noStrike" cap="none" normalizeH="0" baseline="0" dirty="0">
                  <a:ln>
                    <a:noFill/>
                  </a:ln>
                  <a:solidFill>
                    <a:srgbClr val="0B6125"/>
                  </a:solidFill>
                  <a:effectLst/>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r>
                <a:rPr kumimoji="0" lang="en-US" altLang="en-US" sz="4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defTabSz="914400">
                <a:buFontTx/>
                <a:buNone/>
              </a:pP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a:t>
              </a:r>
              <a:r>
                <a:rPr lang="en-US" altLang="en-US" sz="400" dirty="0"/>
                <a:t> </a:t>
              </a:r>
              <a:endParaRPr lang="en-US" altLang="en-US" sz="1800" dirty="0"/>
            </a:p>
          </p:txBody>
        </p:sp>
        <p:sp>
          <p:nvSpPr>
            <p:cNvPr id="9" name="TextBox 8">
              <a:extLst>
                <a:ext uri="{FF2B5EF4-FFF2-40B4-BE49-F238E27FC236}">
                  <a16:creationId xmlns:a16="http://schemas.microsoft.com/office/drawing/2014/main" id="{CF2E7325-488F-4C85-B0ED-6082141F30ED}"/>
                </a:ext>
              </a:extLst>
            </p:cNvPr>
            <p:cNvSpPr txBox="1"/>
            <p:nvPr/>
          </p:nvSpPr>
          <p:spPr>
            <a:xfrm>
              <a:off x="3754091" y="2739798"/>
              <a:ext cx="4875694" cy="369332"/>
            </a:xfrm>
            <a:prstGeom prst="rect">
              <a:avLst/>
            </a:prstGeom>
            <a:solidFill>
              <a:schemeClr val="bg1"/>
            </a:solidFill>
          </p:spPr>
          <p:txBody>
            <a:bodyPr wrap="none" rtlCol="0">
              <a:spAutoFit/>
            </a:bodyPr>
            <a:lstStyle/>
            <a:p>
              <a:r>
                <a:rPr lang="en-US" dirty="0"/>
                <a:t>Allow attach/detach of EBS volume to specific EC2</a:t>
              </a:r>
            </a:p>
          </p:txBody>
        </p:sp>
      </p:grpSp>
      <p:sp>
        <p:nvSpPr>
          <p:cNvPr id="22" name="TextBox 21">
            <a:extLst>
              <a:ext uri="{FF2B5EF4-FFF2-40B4-BE49-F238E27FC236}">
                <a16:creationId xmlns:a16="http://schemas.microsoft.com/office/drawing/2014/main" id="{2078C800-3E0D-41CD-BFEF-B64352976289}"/>
              </a:ext>
            </a:extLst>
          </p:cNvPr>
          <p:cNvSpPr txBox="1"/>
          <p:nvPr/>
        </p:nvSpPr>
        <p:spPr>
          <a:xfrm>
            <a:off x="6324018" y="1382070"/>
            <a:ext cx="2227020" cy="369332"/>
          </a:xfrm>
          <a:prstGeom prst="rect">
            <a:avLst/>
          </a:prstGeom>
          <a:noFill/>
        </p:spPr>
        <p:txBody>
          <a:bodyPr wrap="none" rtlCol="0">
            <a:spAutoFit/>
          </a:bodyPr>
          <a:lstStyle/>
          <a:p>
            <a:r>
              <a:rPr lang="en-US" dirty="0">
                <a:hlinkClick r:id="rId2"/>
              </a:rPr>
              <a:t>AWS Policy Generator</a:t>
            </a:r>
            <a:endParaRPr lang="en-US" dirty="0"/>
          </a:p>
        </p:txBody>
      </p:sp>
    </p:spTree>
    <p:extLst>
      <p:ext uri="{BB962C8B-B14F-4D97-AF65-F5344CB8AC3E}">
        <p14:creationId xmlns:p14="http://schemas.microsoft.com/office/powerpoint/2010/main" val="359144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9191C-8F4A-4B50-ADDA-0BAEC55E39D7}"/>
              </a:ext>
            </a:extLst>
          </p:cNvPr>
          <p:cNvSpPr>
            <a:spLocks noGrp="1"/>
          </p:cNvSpPr>
          <p:nvPr>
            <p:ph type="title"/>
          </p:nvPr>
        </p:nvSpPr>
        <p:spPr/>
        <p:txBody>
          <a:bodyPr/>
          <a:lstStyle/>
          <a:p>
            <a:r>
              <a:rPr lang="en-US" dirty="0"/>
              <a:t>IAM permissions for Lambda</a:t>
            </a:r>
          </a:p>
        </p:txBody>
      </p:sp>
      <p:grpSp>
        <p:nvGrpSpPr>
          <p:cNvPr id="6" name="Group 5">
            <a:extLst>
              <a:ext uri="{FF2B5EF4-FFF2-40B4-BE49-F238E27FC236}">
                <a16:creationId xmlns:a16="http://schemas.microsoft.com/office/drawing/2014/main" id="{5DDE8346-B61C-4B7D-A3D9-FEF05614516B}"/>
              </a:ext>
            </a:extLst>
          </p:cNvPr>
          <p:cNvGrpSpPr/>
          <p:nvPr/>
        </p:nvGrpSpPr>
        <p:grpSpPr>
          <a:xfrm>
            <a:off x="1444225" y="1084396"/>
            <a:ext cx="1506552" cy="769711"/>
            <a:chOff x="1404136" y="858996"/>
            <a:chExt cx="1506552" cy="769711"/>
          </a:xfrm>
        </p:grpSpPr>
        <p:sp>
          <p:nvSpPr>
            <p:cNvPr id="7" name="TextBox 6">
              <a:extLst>
                <a:ext uri="{FF2B5EF4-FFF2-40B4-BE49-F238E27FC236}">
                  <a16:creationId xmlns:a16="http://schemas.microsoft.com/office/drawing/2014/main" id="{1CFD6D75-C3F2-4410-8BAA-4C18D4522FB2}"/>
                </a:ext>
              </a:extLst>
            </p:cNvPr>
            <p:cNvSpPr txBox="1"/>
            <p:nvPr/>
          </p:nvSpPr>
          <p:spPr>
            <a:xfrm>
              <a:off x="1404136" y="1367097"/>
              <a:ext cx="1506552" cy="261610"/>
            </a:xfrm>
            <a:prstGeom prst="rect">
              <a:avLst/>
            </a:prstGeom>
            <a:noFill/>
          </p:spPr>
          <p:txBody>
            <a:bodyPr wrap="square" rtlCol="0">
              <a:spAutoFit/>
            </a:bodyPr>
            <a:lstStyle/>
            <a:p>
              <a:pPr algn="ctr"/>
              <a:r>
                <a:rPr lang="en-US" sz="1100" dirty="0">
                  <a:solidFill>
                    <a:srgbClr val="002060"/>
                  </a:solidFill>
                  <a:latin typeface="Arial" panose="020B0604020202020204" pitchFamily="34" charset="0"/>
                  <a:cs typeface="Arial" panose="020B0604020202020204" pitchFamily="34" charset="0"/>
                </a:rPr>
                <a:t>S3</a:t>
              </a:r>
            </a:p>
          </p:txBody>
        </p:sp>
        <p:pic>
          <p:nvPicPr>
            <p:cNvPr id="8" name="Graphic 7">
              <a:extLst>
                <a:ext uri="{FF2B5EF4-FFF2-40B4-BE49-F238E27FC236}">
                  <a16:creationId xmlns:a16="http://schemas.microsoft.com/office/drawing/2014/main" id="{2355FDBE-7CCC-4015-AE72-393642961D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2462" y="858996"/>
              <a:ext cx="469900" cy="469900"/>
            </a:xfrm>
            <a:prstGeom prst="rect">
              <a:avLst/>
            </a:prstGeom>
          </p:spPr>
        </p:pic>
      </p:grpSp>
      <p:pic>
        <p:nvPicPr>
          <p:cNvPr id="9" name="Graphic 10">
            <a:extLst>
              <a:ext uri="{FF2B5EF4-FFF2-40B4-BE49-F238E27FC236}">
                <a16:creationId xmlns:a16="http://schemas.microsoft.com/office/drawing/2014/main" id="{78B0827A-F446-4D96-A50F-0CAFC59D18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6331" y="149515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20">
            <a:extLst>
              <a:ext uri="{FF2B5EF4-FFF2-40B4-BE49-F238E27FC236}">
                <a16:creationId xmlns:a16="http://schemas.microsoft.com/office/drawing/2014/main" id="{E7F13127-495A-40DF-80E0-2539CD7E8F34}"/>
              </a:ext>
            </a:extLst>
          </p:cNvPr>
          <p:cNvSpPr txBox="1">
            <a:spLocks noChangeArrowheads="1"/>
          </p:cNvSpPr>
          <p:nvPr/>
        </p:nvSpPr>
        <p:spPr bwMode="auto">
          <a:xfrm>
            <a:off x="4090482" y="2025531"/>
            <a:ext cx="8815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Lambda</a:t>
            </a:r>
          </a:p>
        </p:txBody>
      </p:sp>
      <p:cxnSp>
        <p:nvCxnSpPr>
          <p:cNvPr id="11" name="Connector: Elbow 10">
            <a:extLst>
              <a:ext uri="{FF2B5EF4-FFF2-40B4-BE49-F238E27FC236}">
                <a16:creationId xmlns:a16="http://schemas.microsoft.com/office/drawing/2014/main" id="{6D77712A-80F8-4AA5-AC3F-AE73E82B4CBC}"/>
              </a:ext>
            </a:extLst>
          </p:cNvPr>
          <p:cNvCxnSpPr>
            <a:cxnSpLocks/>
            <a:stCxn id="8" idx="3"/>
          </p:cNvCxnSpPr>
          <p:nvPr/>
        </p:nvCxnSpPr>
        <p:spPr>
          <a:xfrm>
            <a:off x="2432451" y="1319346"/>
            <a:ext cx="1863880" cy="24913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Graphic 23">
            <a:extLst>
              <a:ext uri="{FF2B5EF4-FFF2-40B4-BE49-F238E27FC236}">
                <a16:creationId xmlns:a16="http://schemas.microsoft.com/office/drawing/2014/main" id="{52C30EA3-51EE-4585-AC1A-AB7B54FFF7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8696" y="172330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9F2EE819-A8F8-432E-8122-ABD71F6C41D7}"/>
              </a:ext>
            </a:extLst>
          </p:cNvPr>
          <p:cNvSpPr txBox="1">
            <a:spLocks noChangeArrowheads="1"/>
          </p:cNvSpPr>
          <p:nvPr/>
        </p:nvSpPr>
        <p:spPr bwMode="auto">
          <a:xfrm>
            <a:off x="6078330" y="2212974"/>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DynamoDB</a:t>
            </a:r>
          </a:p>
        </p:txBody>
      </p:sp>
      <p:cxnSp>
        <p:nvCxnSpPr>
          <p:cNvPr id="19" name="Connector: Elbow 18">
            <a:extLst>
              <a:ext uri="{FF2B5EF4-FFF2-40B4-BE49-F238E27FC236}">
                <a16:creationId xmlns:a16="http://schemas.microsoft.com/office/drawing/2014/main" id="{3E3A121B-9669-4E15-A4D3-5AA72DE52A6D}"/>
              </a:ext>
            </a:extLst>
          </p:cNvPr>
          <p:cNvCxnSpPr>
            <a:cxnSpLocks/>
          </p:cNvCxnSpPr>
          <p:nvPr/>
        </p:nvCxnSpPr>
        <p:spPr>
          <a:xfrm>
            <a:off x="4754816" y="1723302"/>
            <a:ext cx="1863880" cy="24913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96ED2A5F-A931-4A34-8C87-AAC342E06B7D}"/>
              </a:ext>
            </a:extLst>
          </p:cNvPr>
          <p:cNvSpPr txBox="1"/>
          <p:nvPr/>
        </p:nvSpPr>
        <p:spPr>
          <a:xfrm>
            <a:off x="2365520" y="1037890"/>
            <a:ext cx="1170513" cy="246221"/>
          </a:xfrm>
          <a:prstGeom prst="rect">
            <a:avLst/>
          </a:prstGeom>
          <a:noFill/>
        </p:spPr>
        <p:txBody>
          <a:bodyPr wrap="none" rtlCol="0">
            <a:spAutoFit/>
          </a:bodyPr>
          <a:lstStyle/>
          <a:p>
            <a:r>
              <a:rPr lang="en-US" sz="1000" dirty="0"/>
              <a:t>Event Notifications</a:t>
            </a:r>
          </a:p>
        </p:txBody>
      </p:sp>
      <p:sp>
        <p:nvSpPr>
          <p:cNvPr id="21" name="TextBox 20">
            <a:extLst>
              <a:ext uri="{FF2B5EF4-FFF2-40B4-BE49-F238E27FC236}">
                <a16:creationId xmlns:a16="http://schemas.microsoft.com/office/drawing/2014/main" id="{E4C92A3D-306F-4FDE-9F81-7B297609A6CD}"/>
              </a:ext>
            </a:extLst>
          </p:cNvPr>
          <p:cNvSpPr txBox="1"/>
          <p:nvPr/>
        </p:nvSpPr>
        <p:spPr>
          <a:xfrm>
            <a:off x="5563605" y="2003093"/>
            <a:ext cx="1029449" cy="246221"/>
          </a:xfrm>
          <a:prstGeom prst="rect">
            <a:avLst/>
          </a:prstGeom>
          <a:noFill/>
        </p:spPr>
        <p:txBody>
          <a:bodyPr wrap="none" rtlCol="0">
            <a:spAutoFit/>
          </a:bodyPr>
          <a:lstStyle/>
          <a:p>
            <a:r>
              <a:rPr lang="en-US" sz="1000" dirty="0" err="1"/>
              <a:t>DDB:PutItem</a:t>
            </a:r>
            <a:r>
              <a:rPr lang="en-US" sz="1000" dirty="0"/>
              <a:t>(x)</a:t>
            </a:r>
          </a:p>
        </p:txBody>
      </p:sp>
      <p:grpSp>
        <p:nvGrpSpPr>
          <p:cNvPr id="41" name="Group 40">
            <a:extLst>
              <a:ext uri="{FF2B5EF4-FFF2-40B4-BE49-F238E27FC236}">
                <a16:creationId xmlns:a16="http://schemas.microsoft.com/office/drawing/2014/main" id="{5EE6E31B-1CEF-4A0D-A86A-15A4C0568447}"/>
              </a:ext>
            </a:extLst>
          </p:cNvPr>
          <p:cNvGrpSpPr/>
          <p:nvPr/>
        </p:nvGrpSpPr>
        <p:grpSpPr>
          <a:xfrm>
            <a:off x="228176" y="1319346"/>
            <a:ext cx="4842773" cy="3297419"/>
            <a:chOff x="228176" y="1319346"/>
            <a:chExt cx="4842773" cy="3297419"/>
          </a:xfrm>
        </p:grpSpPr>
        <p:sp>
          <p:nvSpPr>
            <p:cNvPr id="34" name="Rectangle: Rounded Corners 33">
              <a:extLst>
                <a:ext uri="{FF2B5EF4-FFF2-40B4-BE49-F238E27FC236}">
                  <a16:creationId xmlns:a16="http://schemas.microsoft.com/office/drawing/2014/main" id="{31962CD7-FCF3-4B19-8EBE-6BBE58CAB678}"/>
                </a:ext>
              </a:extLst>
            </p:cNvPr>
            <p:cNvSpPr/>
            <p:nvPr/>
          </p:nvSpPr>
          <p:spPr>
            <a:xfrm>
              <a:off x="328067" y="2003093"/>
              <a:ext cx="3736773" cy="610978"/>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9DEA1B7A-4E5A-41AE-9D10-E8A59C2D9016}"/>
                </a:ext>
              </a:extLst>
            </p:cNvPr>
            <p:cNvGrpSpPr/>
            <p:nvPr/>
          </p:nvGrpSpPr>
          <p:grpSpPr>
            <a:xfrm>
              <a:off x="228176" y="1319346"/>
              <a:ext cx="4842773" cy="3297419"/>
              <a:chOff x="228176" y="1319346"/>
              <a:chExt cx="4842773" cy="3297419"/>
            </a:xfrm>
          </p:grpSpPr>
          <p:grpSp>
            <p:nvGrpSpPr>
              <p:cNvPr id="28" name="Group 27">
                <a:extLst>
                  <a:ext uri="{FF2B5EF4-FFF2-40B4-BE49-F238E27FC236}">
                    <a16:creationId xmlns:a16="http://schemas.microsoft.com/office/drawing/2014/main" id="{64342A47-F983-462B-81EE-427ACE2F0AA7}"/>
                  </a:ext>
                </a:extLst>
              </p:cNvPr>
              <p:cNvGrpSpPr/>
              <p:nvPr/>
            </p:nvGrpSpPr>
            <p:grpSpPr>
              <a:xfrm>
                <a:off x="380946" y="1978308"/>
                <a:ext cx="3633110" cy="647031"/>
                <a:chOff x="380946" y="2223760"/>
                <a:chExt cx="3633110" cy="647031"/>
              </a:xfrm>
            </p:grpSpPr>
            <p:sp>
              <p:nvSpPr>
                <p:cNvPr id="22" name="TextBox 21">
                  <a:extLst>
                    <a:ext uri="{FF2B5EF4-FFF2-40B4-BE49-F238E27FC236}">
                      <a16:creationId xmlns:a16="http://schemas.microsoft.com/office/drawing/2014/main" id="{1D1B5EB2-8E6F-4889-BD20-49F821A9A60B}"/>
                    </a:ext>
                  </a:extLst>
                </p:cNvPr>
                <p:cNvSpPr txBox="1"/>
                <p:nvPr/>
              </p:nvSpPr>
              <p:spPr>
                <a:xfrm>
                  <a:off x="380946" y="2223760"/>
                  <a:ext cx="3633110" cy="369332"/>
                </a:xfrm>
                <a:prstGeom prst="rect">
                  <a:avLst/>
                </a:prstGeom>
                <a:noFill/>
              </p:spPr>
              <p:txBody>
                <a:bodyPr wrap="none" rtlCol="0">
                  <a:spAutoFit/>
                </a:bodyPr>
                <a:lstStyle/>
                <a:p>
                  <a:r>
                    <a:rPr lang="en-US" dirty="0"/>
                    <a:t>Requires Lambda </a:t>
                  </a:r>
                  <a:r>
                    <a:rPr lang="en-US" b="1" dirty="0"/>
                    <a:t>invoke</a:t>
                  </a:r>
                  <a:r>
                    <a:rPr lang="en-US" dirty="0"/>
                    <a:t> permissions</a:t>
                  </a:r>
                </a:p>
              </p:txBody>
            </p:sp>
            <p:sp>
              <p:nvSpPr>
                <p:cNvPr id="24" name="TextBox 23">
                  <a:extLst>
                    <a:ext uri="{FF2B5EF4-FFF2-40B4-BE49-F238E27FC236}">
                      <a16:creationId xmlns:a16="http://schemas.microsoft.com/office/drawing/2014/main" id="{D24E3DC3-03C9-4FAA-9EA4-4397A66D4DDF}"/>
                    </a:ext>
                  </a:extLst>
                </p:cNvPr>
                <p:cNvSpPr txBox="1"/>
                <p:nvPr/>
              </p:nvSpPr>
              <p:spPr>
                <a:xfrm>
                  <a:off x="579430" y="2501459"/>
                  <a:ext cx="3236142" cy="369332"/>
                </a:xfrm>
                <a:prstGeom prst="rect">
                  <a:avLst/>
                </a:prstGeom>
                <a:noFill/>
              </p:spPr>
              <p:txBody>
                <a:bodyPr wrap="none" rtlCol="0">
                  <a:spAutoFit/>
                </a:bodyPr>
                <a:lstStyle/>
                <a:p>
                  <a:r>
                    <a:rPr lang="en-US" i="1" dirty="0"/>
                    <a:t>“upstream svc </a:t>
                  </a:r>
                  <a:r>
                    <a:rPr lang="en-US" b="1" i="1" dirty="0"/>
                    <a:t>invoking</a:t>
                  </a:r>
                  <a:r>
                    <a:rPr lang="en-US" i="1" dirty="0"/>
                    <a:t> lambda”</a:t>
                  </a:r>
                </a:p>
              </p:txBody>
            </p:sp>
          </p:grpSp>
          <p:sp>
            <p:nvSpPr>
              <p:cNvPr id="27" name="TextBox 26">
                <a:extLst>
                  <a:ext uri="{FF2B5EF4-FFF2-40B4-BE49-F238E27FC236}">
                    <a16:creationId xmlns:a16="http://schemas.microsoft.com/office/drawing/2014/main" id="{365B9064-7651-42A3-8242-C6321C5CDC29}"/>
                  </a:ext>
                </a:extLst>
              </p:cNvPr>
              <p:cNvSpPr txBox="1"/>
              <p:nvPr/>
            </p:nvSpPr>
            <p:spPr>
              <a:xfrm>
                <a:off x="228176" y="3047105"/>
                <a:ext cx="4842773" cy="1569660"/>
              </a:xfrm>
              <a:prstGeom prst="rect">
                <a:avLst/>
              </a:prstGeom>
              <a:noFill/>
            </p:spPr>
            <p:txBody>
              <a:bodyPr wrap="square" rtlCol="0">
                <a:spAutoFit/>
              </a:bodyPr>
              <a:lstStyle/>
              <a:p>
                <a:r>
                  <a:rPr lang="en-US" sz="800" b="0" i="0" dirty="0">
                    <a:solidFill>
                      <a:srgbClr val="986801"/>
                    </a:solidFill>
                    <a:effectLst/>
                    <a:latin typeface="Courier New" panose="02070309020205020404" pitchFamily="49" charset="0"/>
                    <a:cs typeface="Courier New" panose="02070309020205020404" pitchFamily="49" charset="0"/>
                  </a:rPr>
                  <a:t>"Statement"</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"Effect"</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"Allow"</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"Principal"</a:t>
                </a:r>
                <a:r>
                  <a:rPr lang="en-US" sz="800" b="0" i="0" dirty="0">
                    <a:solidFill>
                      <a:srgbClr val="16191F"/>
                    </a:solidFill>
                    <a:effectLst/>
                    <a:latin typeface="Courier New" panose="02070309020205020404" pitchFamily="49" charset="0"/>
                    <a:cs typeface="Courier New" panose="02070309020205020404" pitchFamily="49" charset="0"/>
                  </a:rPr>
                  <a:t>: { </a:t>
                </a:r>
                <a:r>
                  <a:rPr lang="en-US" sz="800" b="0" i="0" dirty="0">
                    <a:solidFill>
                      <a:srgbClr val="986801"/>
                    </a:solidFill>
                    <a:effectLst/>
                    <a:latin typeface="Courier New" panose="02070309020205020404" pitchFamily="49" charset="0"/>
                    <a:cs typeface="Courier New" panose="02070309020205020404" pitchFamily="49" charset="0"/>
                  </a:rPr>
                  <a:t>"Service"</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"s3.amazonaws.com"</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"Action"</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t>
                </a:r>
                <a:r>
                  <a:rPr lang="en-US" sz="800" b="0" i="0" dirty="0" err="1">
                    <a:solidFill>
                      <a:srgbClr val="0B6125"/>
                    </a:solidFill>
                    <a:effectLst/>
                    <a:latin typeface="Courier New" panose="02070309020205020404" pitchFamily="49" charset="0"/>
                    <a:cs typeface="Courier New" panose="02070309020205020404" pitchFamily="49" charset="0"/>
                  </a:rPr>
                  <a:t>lambda:InvokeFunction</a:t>
                </a:r>
                <a:r>
                  <a:rPr lang="en-US" sz="800" b="0" i="0" dirty="0">
                    <a:solidFill>
                      <a:srgbClr val="0B6125"/>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"Resource"</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"arn:aws:lambda:us-east-2:123456789012:function:my-function"</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"Condition"</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StringEquals</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AWS:SourceAccount</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"123456789012"</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ArnLike</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AWS:SourceArn</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"arn:aws:s3:::my-bucket"</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b="0" i="0" dirty="0">
                    <a:solidFill>
                      <a:srgbClr val="16191F"/>
                    </a:solidFill>
                    <a:effectLst/>
                    <a:latin typeface="Courier New" panose="02070309020205020404" pitchFamily="49" charset="0"/>
                    <a:cs typeface="Courier New" panose="02070309020205020404" pitchFamily="49" charset="0"/>
                  </a:rPr>
                  <a:t>]</a:t>
                </a:r>
                <a:endParaRPr lang="en-US" sz="800" dirty="0">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594E1540-34A0-4788-AFB3-814BBC08A4ED}"/>
                  </a:ext>
                </a:extLst>
              </p:cNvPr>
              <p:cNvSpPr txBox="1"/>
              <p:nvPr/>
            </p:nvSpPr>
            <p:spPr>
              <a:xfrm>
                <a:off x="795176" y="2757469"/>
                <a:ext cx="2953822" cy="369332"/>
              </a:xfrm>
              <a:prstGeom prst="rect">
                <a:avLst/>
              </a:prstGeom>
              <a:noFill/>
            </p:spPr>
            <p:txBody>
              <a:bodyPr wrap="none" rtlCol="0">
                <a:spAutoFit/>
              </a:bodyPr>
              <a:lstStyle/>
              <a:p>
                <a:r>
                  <a:rPr lang="en-US" dirty="0"/>
                  <a:t>Lambda Resource-side Policy:</a:t>
                </a:r>
              </a:p>
            </p:txBody>
          </p:sp>
          <p:sp>
            <p:nvSpPr>
              <p:cNvPr id="36" name="Arrow: Up 35">
                <a:extLst>
                  <a:ext uri="{FF2B5EF4-FFF2-40B4-BE49-F238E27FC236}">
                    <a16:creationId xmlns:a16="http://schemas.microsoft.com/office/drawing/2014/main" id="{8C8E383D-420C-4761-9B76-0B34C97B1A21}"/>
                  </a:ext>
                </a:extLst>
              </p:cNvPr>
              <p:cNvSpPr/>
              <p:nvPr/>
            </p:nvSpPr>
            <p:spPr>
              <a:xfrm>
                <a:off x="2533795" y="1319346"/>
                <a:ext cx="698016" cy="683747"/>
              </a:xfrm>
              <a:prstGeom prst="up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2" name="Group 41">
            <a:extLst>
              <a:ext uri="{FF2B5EF4-FFF2-40B4-BE49-F238E27FC236}">
                <a16:creationId xmlns:a16="http://schemas.microsoft.com/office/drawing/2014/main" id="{76EB1A2E-1DB1-4AB2-9E64-1BF1CC4194D8}"/>
              </a:ext>
            </a:extLst>
          </p:cNvPr>
          <p:cNvGrpSpPr/>
          <p:nvPr/>
        </p:nvGrpSpPr>
        <p:grpSpPr>
          <a:xfrm>
            <a:off x="4459182" y="2223764"/>
            <a:ext cx="4623830" cy="2425038"/>
            <a:chOff x="4459182" y="2223764"/>
            <a:chExt cx="4623830" cy="2425038"/>
          </a:xfrm>
        </p:grpSpPr>
        <p:sp>
          <p:nvSpPr>
            <p:cNvPr id="35" name="Rectangle: Rounded Corners 34">
              <a:extLst>
                <a:ext uri="{FF2B5EF4-FFF2-40B4-BE49-F238E27FC236}">
                  <a16:creationId xmlns:a16="http://schemas.microsoft.com/office/drawing/2014/main" id="{167E35D4-DEF5-4217-B4FE-CDC97B1281F7}"/>
                </a:ext>
              </a:extLst>
            </p:cNvPr>
            <p:cNvSpPr/>
            <p:nvPr/>
          </p:nvSpPr>
          <p:spPr>
            <a:xfrm>
              <a:off x="4501911" y="2538497"/>
              <a:ext cx="4581101" cy="610978"/>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4050F90B-D90E-4C2E-A5F5-F7624AE2441A}"/>
                </a:ext>
              </a:extLst>
            </p:cNvPr>
            <p:cNvGrpSpPr/>
            <p:nvPr/>
          </p:nvGrpSpPr>
          <p:grpSpPr>
            <a:xfrm>
              <a:off x="4459182" y="2223764"/>
              <a:ext cx="4623830" cy="2425038"/>
              <a:chOff x="4459182" y="2223764"/>
              <a:chExt cx="4623830" cy="2425038"/>
            </a:xfrm>
          </p:grpSpPr>
          <p:grpSp>
            <p:nvGrpSpPr>
              <p:cNvPr id="29" name="Group 28">
                <a:extLst>
                  <a:ext uri="{FF2B5EF4-FFF2-40B4-BE49-F238E27FC236}">
                    <a16:creationId xmlns:a16="http://schemas.microsoft.com/office/drawing/2014/main" id="{1CE358AD-A9AD-4ED0-89D4-15F3E87E672D}"/>
                  </a:ext>
                </a:extLst>
              </p:cNvPr>
              <p:cNvGrpSpPr/>
              <p:nvPr/>
            </p:nvGrpSpPr>
            <p:grpSpPr>
              <a:xfrm>
                <a:off x="4459182" y="2490843"/>
                <a:ext cx="4623830" cy="636411"/>
                <a:chOff x="4459182" y="2692849"/>
                <a:chExt cx="4623830" cy="636411"/>
              </a:xfrm>
            </p:grpSpPr>
            <p:sp>
              <p:nvSpPr>
                <p:cNvPr id="23" name="TextBox 22">
                  <a:extLst>
                    <a:ext uri="{FF2B5EF4-FFF2-40B4-BE49-F238E27FC236}">
                      <a16:creationId xmlns:a16="http://schemas.microsoft.com/office/drawing/2014/main" id="{570599A7-0756-4992-B572-CF03FC3386E5}"/>
                    </a:ext>
                  </a:extLst>
                </p:cNvPr>
                <p:cNvSpPr txBox="1"/>
                <p:nvPr/>
              </p:nvSpPr>
              <p:spPr>
                <a:xfrm>
                  <a:off x="5025696" y="2692849"/>
                  <a:ext cx="3186000" cy="369332"/>
                </a:xfrm>
                <a:prstGeom prst="rect">
                  <a:avLst/>
                </a:prstGeom>
                <a:noFill/>
              </p:spPr>
              <p:txBody>
                <a:bodyPr wrap="none" rtlCol="0">
                  <a:spAutoFit/>
                </a:bodyPr>
                <a:lstStyle/>
                <a:p>
                  <a:r>
                    <a:rPr lang="en-US" dirty="0"/>
                    <a:t>Requires Lambda </a:t>
                  </a:r>
                  <a:r>
                    <a:rPr lang="en-US" b="1" dirty="0"/>
                    <a:t>execution</a:t>
                  </a:r>
                  <a:r>
                    <a:rPr lang="en-US" dirty="0"/>
                    <a:t> role</a:t>
                  </a:r>
                </a:p>
              </p:txBody>
            </p:sp>
            <p:sp>
              <p:nvSpPr>
                <p:cNvPr id="26" name="TextBox 25">
                  <a:extLst>
                    <a:ext uri="{FF2B5EF4-FFF2-40B4-BE49-F238E27FC236}">
                      <a16:creationId xmlns:a16="http://schemas.microsoft.com/office/drawing/2014/main" id="{BC73DA19-7A27-4BEF-9EE9-5E24BA6200F9}"/>
                    </a:ext>
                  </a:extLst>
                </p:cNvPr>
                <p:cNvSpPr txBox="1"/>
                <p:nvPr/>
              </p:nvSpPr>
              <p:spPr>
                <a:xfrm>
                  <a:off x="4459182" y="2959928"/>
                  <a:ext cx="4623830" cy="369332"/>
                </a:xfrm>
                <a:prstGeom prst="rect">
                  <a:avLst/>
                </a:prstGeom>
                <a:noFill/>
              </p:spPr>
              <p:txBody>
                <a:bodyPr wrap="none" rtlCol="0">
                  <a:spAutoFit/>
                </a:bodyPr>
                <a:lstStyle/>
                <a:p>
                  <a:r>
                    <a:rPr lang="en-US" i="1" dirty="0"/>
                    <a:t>“lambda </a:t>
                  </a:r>
                  <a:r>
                    <a:rPr lang="en-US" b="1" i="1" dirty="0"/>
                    <a:t>executing</a:t>
                  </a:r>
                  <a:r>
                    <a:rPr lang="en-US" i="1" dirty="0"/>
                    <a:t> API call on downstream svc”</a:t>
                  </a:r>
                </a:p>
              </p:txBody>
            </p:sp>
          </p:grpSp>
          <p:sp>
            <p:nvSpPr>
              <p:cNvPr id="31" name="TextBox 30">
                <a:extLst>
                  <a:ext uri="{FF2B5EF4-FFF2-40B4-BE49-F238E27FC236}">
                    <a16:creationId xmlns:a16="http://schemas.microsoft.com/office/drawing/2014/main" id="{4057D63A-6EA5-4958-BC36-E747B116B5F0}"/>
                  </a:ext>
                </a:extLst>
              </p:cNvPr>
              <p:cNvSpPr txBox="1"/>
              <p:nvPr/>
            </p:nvSpPr>
            <p:spPr>
              <a:xfrm>
                <a:off x="5375139" y="3171474"/>
                <a:ext cx="3540685" cy="1477328"/>
              </a:xfrm>
              <a:prstGeom prst="rect">
                <a:avLst/>
              </a:prstGeom>
              <a:noFill/>
            </p:spPr>
            <p:txBody>
              <a:bodyPr wrap="square" rtlCol="0">
                <a:spAutoFit/>
              </a:bodyPr>
              <a:lstStyle/>
              <a:p>
                <a:r>
                  <a:rPr lang="en-US" dirty="0"/>
                  <a:t>Roles have 2 parts:</a:t>
                </a:r>
              </a:p>
              <a:p>
                <a:pPr marL="342900" indent="-342900">
                  <a:buAutoNum type="arabicParenR"/>
                </a:pPr>
                <a:r>
                  <a:rPr lang="en-US" dirty="0"/>
                  <a:t>Role with PD (permission)</a:t>
                </a:r>
              </a:p>
              <a:p>
                <a:pPr marL="342900" indent="-342900">
                  <a:buAutoNum type="arabicParenR"/>
                </a:pPr>
                <a:r>
                  <a:rPr lang="en-US" dirty="0"/>
                  <a:t>Trust relationship to allow principal (Lambda) to assume role</a:t>
                </a:r>
              </a:p>
            </p:txBody>
          </p:sp>
          <p:sp>
            <p:nvSpPr>
              <p:cNvPr id="38" name="Arrow: Up 37">
                <a:extLst>
                  <a:ext uri="{FF2B5EF4-FFF2-40B4-BE49-F238E27FC236}">
                    <a16:creationId xmlns:a16="http://schemas.microsoft.com/office/drawing/2014/main" id="{404D6A0E-D674-4EEA-83AC-821DD76A16D1}"/>
                  </a:ext>
                </a:extLst>
              </p:cNvPr>
              <p:cNvSpPr/>
              <p:nvPr/>
            </p:nvSpPr>
            <p:spPr>
              <a:xfrm>
                <a:off x="5679452" y="2223764"/>
                <a:ext cx="698016" cy="307851"/>
              </a:xfrm>
              <a:prstGeom prst="up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535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922C-7213-4CF7-9007-22B4F08FF2EA}"/>
              </a:ext>
            </a:extLst>
          </p:cNvPr>
          <p:cNvSpPr>
            <a:spLocks noGrp="1"/>
          </p:cNvSpPr>
          <p:nvPr>
            <p:ph type="title"/>
          </p:nvPr>
        </p:nvSpPr>
        <p:spPr/>
        <p:txBody>
          <a:bodyPr/>
          <a:lstStyle/>
          <a:p>
            <a:r>
              <a:rPr lang="en-US" dirty="0"/>
              <a:t>Lambda Execution role for DDB</a:t>
            </a:r>
          </a:p>
        </p:txBody>
      </p:sp>
      <p:sp>
        <p:nvSpPr>
          <p:cNvPr id="4" name="TextBox 3">
            <a:extLst>
              <a:ext uri="{FF2B5EF4-FFF2-40B4-BE49-F238E27FC236}">
                <a16:creationId xmlns:a16="http://schemas.microsoft.com/office/drawing/2014/main" id="{F8CAFE7E-BBF2-434A-9C3F-2CA8FE44746A}"/>
              </a:ext>
            </a:extLst>
          </p:cNvPr>
          <p:cNvSpPr txBox="1"/>
          <p:nvPr/>
        </p:nvSpPr>
        <p:spPr>
          <a:xfrm>
            <a:off x="470301" y="1137764"/>
            <a:ext cx="3514104" cy="3323987"/>
          </a:xfrm>
          <a:prstGeom prst="rect">
            <a:avLst/>
          </a:prstGeom>
          <a:no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"Version"</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"2012-10-17"</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"Statement"</a:t>
            </a:r>
            <a:r>
              <a:rPr lang="en-US" sz="1400" b="0" i="0" dirty="0">
                <a:solidFill>
                  <a:srgbClr val="16191F"/>
                </a:solidFill>
                <a:effectLst/>
                <a:latin typeface="Courier New" panose="02070309020205020404" pitchFamily="49" charset="0"/>
                <a:cs typeface="Courier New" panose="02070309020205020404" pitchFamily="49" charset="0"/>
              </a:rPr>
              <a:t>: [</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"Effect"</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"Allow"</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"Action"</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dynamodb:PutItem</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logs:CreateLogGroup</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endParaRPr lang="en-US" sz="1400" dirty="0">
              <a:solidFill>
                <a:srgbClr val="0B6125"/>
              </a:solidFill>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logs:CreateLogStream</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logs:</a:t>
            </a:r>
            <a:r>
              <a:rPr lang="en-US" sz="1400" dirty="0" err="1">
                <a:solidFill>
                  <a:srgbClr val="0B6125"/>
                </a:solidFill>
                <a:latin typeface="Courier New" panose="02070309020205020404" pitchFamily="49" charset="0"/>
                <a:cs typeface="Courier New" panose="02070309020205020404" pitchFamily="49" charset="0"/>
              </a:rPr>
              <a:t>PutL</a:t>
            </a:r>
            <a:r>
              <a:rPr lang="en-US" sz="1400" b="0" i="0" dirty="0" err="1">
                <a:solidFill>
                  <a:srgbClr val="0B6125"/>
                </a:solidFill>
                <a:effectLst/>
                <a:latin typeface="Courier New" panose="02070309020205020404" pitchFamily="49" charset="0"/>
                <a:cs typeface="Courier New" panose="02070309020205020404" pitchFamily="49" charset="0"/>
              </a:rPr>
              <a:t>ogEvents</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"Resource"</a:t>
            </a:r>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0148CAC-7C75-4378-B6E1-09D4CE04FC41}"/>
              </a:ext>
            </a:extLst>
          </p:cNvPr>
          <p:cNvSpPr txBox="1"/>
          <p:nvPr/>
        </p:nvSpPr>
        <p:spPr>
          <a:xfrm>
            <a:off x="805778" y="768740"/>
            <a:ext cx="4572000" cy="369332"/>
          </a:xfrm>
          <a:prstGeom prst="rect">
            <a:avLst/>
          </a:prstGeom>
          <a:noFill/>
        </p:spPr>
        <p:txBody>
          <a:bodyPr wrap="square">
            <a:spAutoFit/>
          </a:bodyPr>
          <a:lstStyle/>
          <a:p>
            <a:pPr marL="342900" indent="-342900">
              <a:buAutoNum type="arabicParenR"/>
            </a:pPr>
            <a:r>
              <a:rPr lang="en-US" dirty="0"/>
              <a:t>Role with PD (permission)</a:t>
            </a:r>
          </a:p>
        </p:txBody>
      </p:sp>
      <p:sp>
        <p:nvSpPr>
          <p:cNvPr id="8" name="TextBox 7">
            <a:extLst>
              <a:ext uri="{FF2B5EF4-FFF2-40B4-BE49-F238E27FC236}">
                <a16:creationId xmlns:a16="http://schemas.microsoft.com/office/drawing/2014/main" id="{1699D226-CB39-435E-8079-AC49821A50FD}"/>
              </a:ext>
            </a:extLst>
          </p:cNvPr>
          <p:cNvSpPr txBox="1"/>
          <p:nvPr/>
        </p:nvSpPr>
        <p:spPr>
          <a:xfrm>
            <a:off x="4575061" y="768740"/>
            <a:ext cx="4572000" cy="369332"/>
          </a:xfrm>
          <a:prstGeom prst="rect">
            <a:avLst/>
          </a:prstGeom>
          <a:noFill/>
        </p:spPr>
        <p:txBody>
          <a:bodyPr wrap="square">
            <a:spAutoFit/>
          </a:bodyPr>
          <a:lstStyle/>
          <a:p>
            <a:pPr marL="342900" indent="-342900">
              <a:buFont typeface="+mj-lt"/>
              <a:buAutoNum type="arabicParenR" startAt="2"/>
            </a:pPr>
            <a:r>
              <a:rPr lang="en-US" dirty="0"/>
              <a:t>Trust relationship (trust-</a:t>
            </a:r>
            <a:r>
              <a:rPr lang="en-US" dirty="0" err="1"/>
              <a:t>policy.json</a:t>
            </a:r>
            <a:r>
              <a:rPr lang="en-US" dirty="0"/>
              <a:t>)</a:t>
            </a:r>
          </a:p>
        </p:txBody>
      </p:sp>
      <p:sp>
        <p:nvSpPr>
          <p:cNvPr id="9" name="TextBox 8">
            <a:extLst>
              <a:ext uri="{FF2B5EF4-FFF2-40B4-BE49-F238E27FC236}">
                <a16:creationId xmlns:a16="http://schemas.microsoft.com/office/drawing/2014/main" id="{E1FB77FB-208B-4CC8-9D9B-E7B9563F1839}"/>
              </a:ext>
            </a:extLst>
          </p:cNvPr>
          <p:cNvSpPr txBox="1"/>
          <p:nvPr/>
        </p:nvSpPr>
        <p:spPr>
          <a:xfrm>
            <a:off x="4173265" y="1137764"/>
            <a:ext cx="4588115" cy="2677656"/>
          </a:xfrm>
          <a:prstGeom prst="rect">
            <a:avLst/>
          </a:prstGeom>
          <a:noFill/>
          <a:ln>
            <a:solidFill>
              <a:schemeClr val="tx1"/>
            </a:solidFill>
          </a:ln>
        </p:spPr>
        <p:txBody>
          <a:bodyPr wrap="none" rtlCol="0">
            <a:spAutoFit/>
          </a:bodyPr>
          <a:lstStyle/>
          <a:p>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"Version"</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"2012-10-17"</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"Statement"</a:t>
            </a:r>
            <a:r>
              <a:rPr lang="en-US" sz="1400" b="0" i="0" dirty="0">
                <a:solidFill>
                  <a:srgbClr val="16191F"/>
                </a:solidFill>
                <a:effectLst/>
                <a:latin typeface="Courier New" panose="02070309020205020404" pitchFamily="49" charset="0"/>
                <a:cs typeface="Courier New" panose="02070309020205020404" pitchFamily="49" charset="0"/>
              </a:rPr>
              <a:t>: [</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"Effect"</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"Allow"</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"Principal"</a:t>
            </a:r>
            <a:r>
              <a:rPr lang="en-US" sz="1400" b="0" i="0" dirty="0">
                <a:solidFill>
                  <a:srgbClr val="16191F"/>
                </a:solidFill>
                <a:effectLst/>
                <a:latin typeface="Courier New" panose="02070309020205020404" pitchFamily="49" charset="0"/>
                <a:cs typeface="Courier New" panose="02070309020205020404" pitchFamily="49" charset="0"/>
              </a:rPr>
              <a:t>: {</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"Service"</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"lambda.amazonaws.com“</a:t>
            </a:r>
            <a:endParaRPr lang="en-US" sz="1400" b="0" i="0" dirty="0">
              <a:solidFill>
                <a:srgbClr val="16191F"/>
              </a:solidFill>
              <a:effectLst/>
              <a:latin typeface="Courier New" panose="02070309020205020404" pitchFamily="49" charset="0"/>
              <a:cs typeface="Courier New" panose="02070309020205020404" pitchFamily="49" charset="0"/>
            </a:endParaRP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"Action"</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sts:AssumeRole</a:t>
            </a:r>
            <a:r>
              <a:rPr lang="en-US" sz="1400" b="0" i="0" dirty="0">
                <a:solidFill>
                  <a:srgbClr val="0B6125"/>
                </a:solidFill>
                <a:effectLst/>
                <a:latin typeface="Courier New" panose="02070309020205020404" pitchFamily="49" charset="0"/>
                <a:cs typeface="Courier New" panose="02070309020205020404" pitchFamily="49" charset="0"/>
              </a:rPr>
              <a:t>“</a:t>
            </a:r>
            <a:endParaRPr lang="en-US" sz="1400" b="0" i="0" dirty="0">
              <a:solidFill>
                <a:srgbClr val="16191F"/>
              </a:solidFill>
              <a:effectLst/>
              <a:latin typeface="Courier New" panose="02070309020205020404" pitchFamily="49" charset="0"/>
              <a:cs typeface="Courier New" panose="02070309020205020404" pitchFamily="49" charset="0"/>
            </a:endParaRP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b="0" i="0" dirty="0">
                <a:solidFill>
                  <a:srgbClr val="16191F"/>
                </a:solidFill>
                <a:effectLst/>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CE99CFE4-0F76-4F0B-AAEA-063BB270A052}"/>
              </a:ext>
            </a:extLst>
          </p:cNvPr>
          <p:cNvSpPr txBox="1"/>
          <p:nvPr/>
        </p:nvSpPr>
        <p:spPr>
          <a:xfrm>
            <a:off x="4173265" y="3861586"/>
            <a:ext cx="4588116" cy="400110"/>
          </a:xfrm>
          <a:prstGeom prst="rect">
            <a:avLst/>
          </a:prstGeom>
          <a:noFill/>
          <a:ln>
            <a:solidFill>
              <a:schemeClr val="tx1"/>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aws</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iam</a:t>
            </a:r>
            <a:r>
              <a:rPr lang="en-US" sz="1000" dirty="0">
                <a:latin typeface="Courier New" panose="02070309020205020404" pitchFamily="49" charset="0"/>
                <a:cs typeface="Courier New" panose="02070309020205020404" pitchFamily="49" charset="0"/>
              </a:rPr>
              <a:t> create-role --role-name lambda-ex \n</a:t>
            </a:r>
          </a:p>
          <a:p>
            <a:r>
              <a:rPr lang="en-US" sz="1000" dirty="0">
                <a:latin typeface="Courier New" panose="02070309020205020404" pitchFamily="49" charset="0"/>
                <a:cs typeface="Courier New" panose="02070309020205020404" pitchFamily="49" charset="0"/>
              </a:rPr>
              <a:t>--assume-role-policy-document file://trust-policy.json</a:t>
            </a:r>
          </a:p>
        </p:txBody>
      </p:sp>
      <p:sp>
        <p:nvSpPr>
          <p:cNvPr id="11" name="TextBox 10">
            <a:extLst>
              <a:ext uri="{FF2B5EF4-FFF2-40B4-BE49-F238E27FC236}">
                <a16:creationId xmlns:a16="http://schemas.microsoft.com/office/drawing/2014/main" id="{9D765E61-8FCF-4CCD-8579-BF9DC3729BE3}"/>
              </a:ext>
            </a:extLst>
          </p:cNvPr>
          <p:cNvSpPr txBox="1"/>
          <p:nvPr/>
        </p:nvSpPr>
        <p:spPr>
          <a:xfrm>
            <a:off x="4173265" y="4308260"/>
            <a:ext cx="4588116" cy="553998"/>
          </a:xfrm>
          <a:prstGeom prst="rect">
            <a:avLst/>
          </a:prstGeom>
          <a:noFill/>
          <a:ln>
            <a:solidFill>
              <a:schemeClr val="tx1"/>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aws</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iam</a:t>
            </a:r>
            <a:r>
              <a:rPr lang="en-US" sz="1000" dirty="0">
                <a:latin typeface="Courier New" panose="02070309020205020404" pitchFamily="49" charset="0"/>
                <a:cs typeface="Courier New" panose="02070309020205020404" pitchFamily="49" charset="0"/>
              </a:rPr>
              <a:t> attach-role-policy --role-name lambda-ex --policy-</a:t>
            </a:r>
            <a:r>
              <a:rPr lang="en-US" sz="1000" dirty="0" err="1">
                <a:latin typeface="Courier New" panose="02070309020205020404" pitchFamily="49" charset="0"/>
                <a:cs typeface="Courier New" panose="02070309020205020404" pitchFamily="49" charset="0"/>
              </a:rPr>
              <a:t>arn</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arn:aws:iam</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aws:policy</a:t>
            </a:r>
            <a:r>
              <a:rPr lang="en-US" sz="1000" dirty="0">
                <a:latin typeface="Courier New" panose="02070309020205020404" pitchFamily="49" charset="0"/>
                <a:cs typeface="Courier New" panose="02070309020205020404" pitchFamily="49" charset="0"/>
              </a:rPr>
              <a:t>/service-role/NameOfLambdaRoleYouCreatedInStep1</a:t>
            </a:r>
          </a:p>
        </p:txBody>
      </p:sp>
    </p:spTree>
    <p:extLst>
      <p:ext uri="{BB962C8B-B14F-4D97-AF65-F5344CB8AC3E}">
        <p14:creationId xmlns:p14="http://schemas.microsoft.com/office/powerpoint/2010/main" val="2588142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STS Roles in IAM</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User-configurable (15m – 36h) </a:t>
            </a:r>
            <a:r>
              <a:rPr lang="en-US" b="1" dirty="0"/>
              <a:t>forced expiration (temporary access ONLY)</a:t>
            </a:r>
          </a:p>
          <a:p>
            <a:r>
              <a:rPr lang="en-US" dirty="0"/>
              <a:t>Behind </a:t>
            </a:r>
            <a:r>
              <a:rPr lang="en-US" dirty="0">
                <a:hlinkClick r:id="rId2"/>
              </a:rPr>
              <a:t>Federated access </a:t>
            </a:r>
            <a:r>
              <a:rPr lang="en-US" dirty="0"/>
              <a:t>(internal users – SAML, SSO, AD/LDAP), </a:t>
            </a:r>
            <a:r>
              <a:rPr lang="en-US" dirty="0">
                <a:hlinkClick r:id="rId3"/>
              </a:rPr>
              <a:t>Amazon Cognito </a:t>
            </a:r>
            <a:r>
              <a:rPr lang="en-US" dirty="0"/>
              <a:t>(end users), </a:t>
            </a:r>
            <a:r>
              <a:rPr lang="en-US" dirty="0">
                <a:hlinkClick r:id="rId4"/>
              </a:rPr>
              <a:t>Roles</a:t>
            </a:r>
            <a:r>
              <a:rPr lang="en-US" dirty="0"/>
              <a:t> (</a:t>
            </a:r>
            <a:r>
              <a:rPr lang="en-US" dirty="0" err="1"/>
              <a:t>esp</a:t>
            </a:r>
            <a:r>
              <a:rPr lang="en-US" dirty="0"/>
              <a:t> EC2, ECS/EKS [svc and task], Lambda), </a:t>
            </a:r>
            <a:r>
              <a:rPr lang="en-US" dirty="0">
                <a:hlinkClick r:id="rId5"/>
              </a:rPr>
              <a:t>S3</a:t>
            </a:r>
            <a:r>
              <a:rPr lang="en-US" dirty="0"/>
              <a:t>/</a:t>
            </a:r>
            <a:r>
              <a:rPr lang="en-US" dirty="0">
                <a:hlinkClick r:id="rId6"/>
              </a:rPr>
              <a:t>CloudFront</a:t>
            </a:r>
            <a:r>
              <a:rPr lang="en-US" dirty="0"/>
              <a:t> short-term signed URLs &amp; other time-limited AWS access.</a:t>
            </a:r>
          </a:p>
          <a:p>
            <a:r>
              <a:rPr lang="en-US" dirty="0"/>
              <a:t>Preferred over long term AK/SK credentials</a:t>
            </a:r>
          </a:p>
          <a:p>
            <a:pPr lvl="1"/>
            <a:r>
              <a:rPr lang="en-US" dirty="0"/>
              <a:t>More secure</a:t>
            </a:r>
          </a:p>
          <a:p>
            <a:pPr lvl="1"/>
            <a:r>
              <a:rPr lang="en-US" dirty="0"/>
              <a:t>Roles need no hardcoded credentials</a:t>
            </a:r>
          </a:p>
          <a:p>
            <a:pPr lvl="1"/>
            <a:endParaRPr lang="en-US" dirty="0"/>
          </a:p>
        </p:txBody>
      </p:sp>
    </p:spTree>
    <p:extLst>
      <p:ext uri="{BB962C8B-B14F-4D97-AF65-F5344CB8AC3E}">
        <p14:creationId xmlns:p14="http://schemas.microsoft.com/office/powerpoint/2010/main" val="3866269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A18C-7179-43EC-A630-653436930168}"/>
              </a:ext>
            </a:extLst>
          </p:cNvPr>
          <p:cNvSpPr>
            <a:spLocks noGrp="1"/>
          </p:cNvSpPr>
          <p:nvPr>
            <p:ph type="title"/>
          </p:nvPr>
        </p:nvSpPr>
        <p:spPr/>
        <p:txBody>
          <a:bodyPr/>
          <a:lstStyle/>
          <a:p>
            <a:r>
              <a:rPr lang="en-US" dirty="0"/>
              <a:t>Logging Services in AWS</a:t>
            </a:r>
          </a:p>
        </p:txBody>
      </p:sp>
      <p:sp>
        <p:nvSpPr>
          <p:cNvPr id="3" name="Content Placeholder 2">
            <a:extLst>
              <a:ext uri="{FF2B5EF4-FFF2-40B4-BE49-F238E27FC236}">
                <a16:creationId xmlns:a16="http://schemas.microsoft.com/office/drawing/2014/main" id="{F570B3F6-9EB2-42DB-94A4-19EFAF1A0F9D}"/>
              </a:ext>
            </a:extLst>
          </p:cNvPr>
          <p:cNvSpPr>
            <a:spLocks noGrp="1"/>
          </p:cNvSpPr>
          <p:nvPr>
            <p:ph idx="1"/>
          </p:nvPr>
        </p:nvSpPr>
        <p:spPr/>
        <p:txBody>
          <a:bodyPr/>
          <a:lstStyle/>
          <a:p>
            <a:r>
              <a:rPr lang="en-US" dirty="0">
                <a:hlinkClick r:id="rId2"/>
              </a:rPr>
              <a:t>CloudTrail</a:t>
            </a:r>
            <a:r>
              <a:rPr lang="en-US" dirty="0"/>
              <a:t>: Logs all </a:t>
            </a:r>
            <a:r>
              <a:rPr lang="en-US" dirty="0" err="1"/>
              <a:t>GA’d</a:t>
            </a:r>
            <a:r>
              <a:rPr lang="en-US" dirty="0"/>
              <a:t> service API calls</a:t>
            </a:r>
          </a:p>
          <a:p>
            <a:r>
              <a:rPr lang="en-US" dirty="0"/>
              <a:t>Access Logs:</a:t>
            </a:r>
          </a:p>
          <a:p>
            <a:pPr lvl="1"/>
            <a:r>
              <a:rPr lang="en-US" dirty="0">
                <a:hlinkClick r:id="rId3"/>
              </a:rPr>
              <a:t>S3</a:t>
            </a:r>
            <a:endParaRPr lang="en-US" dirty="0"/>
          </a:p>
          <a:p>
            <a:pPr lvl="1"/>
            <a:r>
              <a:rPr lang="en-US" dirty="0"/>
              <a:t>ELB (</a:t>
            </a:r>
            <a:r>
              <a:rPr lang="en-US" dirty="0">
                <a:hlinkClick r:id="rId4"/>
              </a:rPr>
              <a:t>Application</a:t>
            </a:r>
            <a:r>
              <a:rPr lang="en-US" dirty="0"/>
              <a:t> and </a:t>
            </a:r>
            <a:r>
              <a:rPr lang="en-US" dirty="0">
                <a:hlinkClick r:id="rId5"/>
              </a:rPr>
              <a:t>Network</a:t>
            </a:r>
            <a:r>
              <a:rPr lang="en-US" dirty="0"/>
              <a:t> Load Balancers only)</a:t>
            </a:r>
          </a:p>
          <a:p>
            <a:pPr lvl="1"/>
            <a:r>
              <a:rPr lang="en-US" dirty="0">
                <a:hlinkClick r:id="rId6"/>
              </a:rPr>
              <a:t>CloudFront</a:t>
            </a:r>
            <a:r>
              <a:rPr lang="en-US" dirty="0"/>
              <a:t> CDN</a:t>
            </a:r>
          </a:p>
          <a:p>
            <a:pPr lvl="1"/>
            <a:r>
              <a:rPr lang="en-US" dirty="0">
                <a:hlinkClick r:id="rId7"/>
              </a:rPr>
              <a:t>API Gateway</a:t>
            </a:r>
            <a:endParaRPr lang="en-US" dirty="0"/>
          </a:p>
          <a:p>
            <a:pPr lvl="1"/>
            <a:r>
              <a:rPr lang="en-US" dirty="0">
                <a:hlinkClick r:id="rId8"/>
              </a:rPr>
              <a:t>KMS</a:t>
            </a:r>
            <a:endParaRPr lang="en-US" dirty="0"/>
          </a:p>
          <a:p>
            <a:pPr lvl="1"/>
            <a:endParaRPr lang="en-US" dirty="0"/>
          </a:p>
          <a:p>
            <a:pPr marL="457200" lvl="1" indent="0" algn="ctr">
              <a:buNone/>
            </a:pPr>
            <a:r>
              <a:rPr lang="en-US" dirty="0">
                <a:solidFill>
                  <a:srgbClr val="FF0000"/>
                </a:solidFill>
              </a:rPr>
              <a:t>NOTE: ALL of these logs must be turned on!</a:t>
            </a:r>
          </a:p>
        </p:txBody>
      </p:sp>
    </p:spTree>
    <p:extLst>
      <p:ext uri="{BB962C8B-B14F-4D97-AF65-F5344CB8AC3E}">
        <p14:creationId xmlns:p14="http://schemas.microsoft.com/office/powerpoint/2010/main" val="4101356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E0C-01CF-40D2-B2BF-2A422F583EF3}"/>
              </a:ext>
            </a:extLst>
          </p:cNvPr>
          <p:cNvSpPr>
            <a:spLocks noGrp="1"/>
          </p:cNvSpPr>
          <p:nvPr>
            <p:ph type="title"/>
          </p:nvPr>
        </p:nvSpPr>
        <p:spPr/>
        <p:txBody>
          <a:bodyPr/>
          <a:lstStyle/>
          <a:p>
            <a:r>
              <a:rPr lang="en-US" dirty="0"/>
              <a:t>Break! (10 mins)</a:t>
            </a:r>
          </a:p>
        </p:txBody>
      </p:sp>
      <p:sp>
        <p:nvSpPr>
          <p:cNvPr id="3" name="Content Placeholder 2">
            <a:extLst>
              <a:ext uri="{FF2B5EF4-FFF2-40B4-BE49-F238E27FC236}">
                <a16:creationId xmlns:a16="http://schemas.microsoft.com/office/drawing/2014/main" id="{CF2DD48B-7915-4C97-A458-8C4E8D6D53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32950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dirty="0"/>
              <a:t>Schedule – Day 2</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Day 1 Review (5 mins)</a:t>
            </a:r>
          </a:p>
          <a:p>
            <a:r>
              <a:rPr lang="en-US" dirty="0"/>
              <a:t>A2: ACTIVITY: Automated EC2 and S3 scanning and remediation using Inspector, Macie, and Lambda action (60 mins)</a:t>
            </a:r>
          </a:p>
          <a:p>
            <a:r>
              <a:rPr lang="en-US" dirty="0"/>
              <a:t>BREAK: 10 mins</a:t>
            </a:r>
          </a:p>
          <a:p>
            <a:r>
              <a:rPr lang="en-US" dirty="0"/>
              <a:t>S4: DevOps Automation (70 mins)</a:t>
            </a:r>
          </a:p>
          <a:p>
            <a:r>
              <a:rPr lang="en-US" dirty="0"/>
              <a:t>A3: ACTIVITY: Setting up a fully automated DevOps pipeline using Lambda triggers (75 mins)</a:t>
            </a:r>
          </a:p>
          <a:p>
            <a:r>
              <a:rPr lang="en-US" dirty="0"/>
              <a:t>BREAK: 10 minutes</a:t>
            </a:r>
          </a:p>
          <a:p>
            <a:r>
              <a:rPr lang="en-US" dirty="0"/>
              <a:t>Course wrap up &amp; next steps (10 mins)</a:t>
            </a:r>
          </a:p>
        </p:txBody>
      </p:sp>
    </p:spTree>
    <p:extLst>
      <p:ext uri="{BB962C8B-B14F-4D97-AF65-F5344CB8AC3E}">
        <p14:creationId xmlns:p14="http://schemas.microsoft.com/office/powerpoint/2010/main" val="2736426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ED429-81C2-40DE-8E14-7E38BCC1A61C}"/>
              </a:ext>
            </a:extLst>
          </p:cNvPr>
          <p:cNvSpPr>
            <a:spLocks noGrp="1"/>
          </p:cNvSpPr>
          <p:nvPr>
            <p:ph type="title"/>
          </p:nvPr>
        </p:nvSpPr>
        <p:spPr>
          <a:solidFill>
            <a:schemeClr val="tx2">
              <a:lumMod val="40000"/>
              <a:lumOff val="60000"/>
            </a:schemeClr>
          </a:solidFill>
        </p:spPr>
        <p:txBody>
          <a:bodyPr/>
          <a:lstStyle/>
          <a:p>
            <a:r>
              <a:rPr lang="en-US" dirty="0"/>
              <a:t>S2: Security Automation</a:t>
            </a:r>
          </a:p>
        </p:txBody>
      </p:sp>
      <p:sp>
        <p:nvSpPr>
          <p:cNvPr id="3" name="Content Placeholder 2">
            <a:extLst>
              <a:ext uri="{FF2B5EF4-FFF2-40B4-BE49-F238E27FC236}">
                <a16:creationId xmlns:a16="http://schemas.microsoft.com/office/drawing/2014/main" id="{EA7044C9-BEC9-4E75-9F39-C803067DBF05}"/>
              </a:ext>
            </a:extLst>
          </p:cNvPr>
          <p:cNvSpPr>
            <a:spLocks noGrp="1"/>
          </p:cNvSpPr>
          <p:nvPr>
            <p:ph idx="1"/>
          </p:nvPr>
        </p:nvSpPr>
        <p:spPr/>
        <p:txBody>
          <a:bodyPr/>
          <a:lstStyle/>
          <a:p>
            <a:pPr algn="l">
              <a:buFont typeface="Arial" panose="020B0604020202020204" pitchFamily="34" charset="0"/>
              <a:buChar char="•"/>
            </a:pPr>
            <a:r>
              <a:rPr lang="en-US" b="0" i="0" dirty="0">
                <a:effectLst/>
                <a:latin typeface="Guardian Sans Text"/>
              </a:rPr>
              <a:t>Review of AWS Security services (AWS WAF, AWS Config, Guard Duty, KMS, Detective).</a:t>
            </a:r>
          </a:p>
          <a:p>
            <a:pPr algn="l">
              <a:buFont typeface="Arial" panose="020B0604020202020204" pitchFamily="34" charset="0"/>
              <a:buChar char="•"/>
            </a:pPr>
            <a:r>
              <a:rPr lang="en-US" b="0" i="0" dirty="0">
                <a:effectLst/>
                <a:latin typeface="Guardian Sans Text"/>
              </a:rPr>
              <a:t>Review of Security Activity.</a:t>
            </a:r>
          </a:p>
        </p:txBody>
      </p:sp>
    </p:spTree>
    <p:extLst>
      <p:ext uri="{BB962C8B-B14F-4D97-AF65-F5344CB8AC3E}">
        <p14:creationId xmlns:p14="http://schemas.microsoft.com/office/powerpoint/2010/main" val="10428391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9346-1D1B-4422-98B6-5DFA8D0B849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A0124073-A170-4BA0-9661-8D822FB2C6AA}"/>
              </a:ext>
            </a:extLst>
          </p:cNvPr>
          <p:cNvSpPr>
            <a:spLocks noGrp="1"/>
          </p:cNvSpPr>
          <p:nvPr>
            <p:ph idx="1"/>
          </p:nvPr>
        </p:nvSpPr>
        <p:spPr/>
        <p:txBody>
          <a:bodyPr/>
          <a:lstStyle/>
          <a:p>
            <a:r>
              <a:rPr lang="en-US" dirty="0"/>
              <a:t>How much of your role is security focused?</a:t>
            </a:r>
          </a:p>
          <a:p>
            <a:pPr lvl="1"/>
            <a:r>
              <a:rPr lang="en-US" dirty="0"/>
              <a:t>Zero</a:t>
            </a:r>
          </a:p>
          <a:p>
            <a:pPr lvl="1"/>
            <a:r>
              <a:rPr lang="en-US" dirty="0"/>
              <a:t>&lt; 10%</a:t>
            </a:r>
          </a:p>
          <a:p>
            <a:pPr lvl="1"/>
            <a:r>
              <a:rPr lang="en-US" dirty="0"/>
              <a:t>10-30%</a:t>
            </a:r>
          </a:p>
          <a:p>
            <a:pPr lvl="1"/>
            <a:r>
              <a:rPr lang="en-US" dirty="0"/>
              <a:t>30-50%</a:t>
            </a:r>
          </a:p>
          <a:p>
            <a:pPr lvl="1"/>
            <a:r>
              <a:rPr lang="en-US" dirty="0"/>
              <a:t>North of 50%</a:t>
            </a:r>
          </a:p>
        </p:txBody>
      </p:sp>
    </p:spTree>
    <p:extLst>
      <p:ext uri="{BB962C8B-B14F-4D97-AF65-F5344CB8AC3E}">
        <p14:creationId xmlns:p14="http://schemas.microsoft.com/office/powerpoint/2010/main" val="3004553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WAF</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“THE BEST ‘front door’ DDOS protection for your apps”</a:t>
            </a:r>
          </a:p>
          <a:p>
            <a:r>
              <a:rPr lang="en-US" dirty="0"/>
              <a:t>Protects against common web exploits such as:</a:t>
            </a:r>
          </a:p>
          <a:p>
            <a:pPr lvl="1"/>
            <a:r>
              <a:rPr lang="en-US" dirty="0"/>
              <a:t>Layer 7 inspection and filtering for </a:t>
            </a:r>
            <a:r>
              <a:rPr lang="en-US" dirty="0">
                <a:hlinkClick r:id="rId2"/>
              </a:rPr>
              <a:t>OWASP</a:t>
            </a:r>
            <a:r>
              <a:rPr lang="en-US" dirty="0"/>
              <a:t>, </a:t>
            </a:r>
            <a:r>
              <a:rPr lang="en-US" dirty="0">
                <a:hlinkClick r:id="rId3"/>
              </a:rPr>
              <a:t>CVE</a:t>
            </a:r>
            <a:r>
              <a:rPr lang="en-US" dirty="0"/>
              <a:t>, </a:t>
            </a:r>
            <a:r>
              <a:rPr lang="en-US" dirty="0" err="1"/>
              <a:t>etc</a:t>
            </a:r>
            <a:endParaRPr lang="en-US" dirty="0"/>
          </a:p>
          <a:p>
            <a:pPr lvl="1"/>
            <a:r>
              <a:rPr lang="en-US" dirty="0"/>
              <a:t>SQL Injection</a:t>
            </a:r>
          </a:p>
          <a:p>
            <a:pPr lvl="1"/>
            <a:r>
              <a:rPr lang="en-US" dirty="0"/>
              <a:t>Cross-site scripting (</a:t>
            </a:r>
            <a:r>
              <a:rPr lang="en-US" dirty="0" err="1"/>
              <a:t>xss</a:t>
            </a:r>
            <a:r>
              <a:rPr lang="en-US" dirty="0"/>
              <a:t>)</a:t>
            </a:r>
          </a:p>
          <a:p>
            <a:r>
              <a:rPr lang="en-US" dirty="0">
                <a:hlinkClick r:id="rId4"/>
              </a:rPr>
              <a:t>AWS and 3</a:t>
            </a:r>
            <a:r>
              <a:rPr lang="en-US" baseline="30000" dirty="0">
                <a:hlinkClick r:id="rId4"/>
              </a:rPr>
              <a:t>rd</a:t>
            </a:r>
            <a:r>
              <a:rPr lang="en-US" dirty="0">
                <a:hlinkClick r:id="rId4"/>
              </a:rPr>
              <a:t> party Managed </a:t>
            </a:r>
            <a:r>
              <a:rPr lang="en-US" dirty="0"/>
              <a:t>rules available</a:t>
            </a:r>
          </a:p>
          <a:p>
            <a:r>
              <a:rPr lang="en-US" dirty="0"/>
              <a:t>Deploys to CloudFront CDN, ALB, API Gateway, </a:t>
            </a:r>
            <a:r>
              <a:rPr lang="en-US" dirty="0">
                <a:hlinkClick r:id="rId5"/>
              </a:rPr>
              <a:t>Firewall Manager</a:t>
            </a:r>
            <a:r>
              <a:rPr lang="en-US" dirty="0"/>
              <a:t>…</a:t>
            </a:r>
          </a:p>
          <a:p>
            <a:r>
              <a:rPr lang="en-US" dirty="0"/>
              <a:t>API capabilities provide infinite automation </a:t>
            </a:r>
            <a:r>
              <a:rPr lang="en-US" dirty="0" err="1"/>
              <a:t>possibilites</a:t>
            </a:r>
            <a:endParaRPr lang="en-US" dirty="0"/>
          </a:p>
          <a:p>
            <a:pPr lvl="1"/>
            <a:endParaRPr lang="en-US" dirty="0"/>
          </a:p>
        </p:txBody>
      </p:sp>
      <p:pic>
        <p:nvPicPr>
          <p:cNvPr id="4" name="Graphic 8">
            <a:extLst>
              <a:ext uri="{FF2B5EF4-FFF2-40B4-BE49-F238E27FC236}">
                <a16:creationId xmlns:a16="http://schemas.microsoft.com/office/drawing/2014/main" id="{B975EB55-9801-2166-E19D-8A71B5ADA5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5908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9B95-9F21-7FFD-DF7C-39C87DADFBD6}"/>
              </a:ext>
            </a:extLst>
          </p:cNvPr>
          <p:cNvSpPr>
            <a:spLocks noGrp="1"/>
          </p:cNvSpPr>
          <p:nvPr>
            <p:ph type="title"/>
          </p:nvPr>
        </p:nvSpPr>
        <p:spPr/>
        <p:txBody>
          <a:bodyPr/>
          <a:lstStyle/>
          <a:p>
            <a:r>
              <a:rPr lang="en-US" dirty="0"/>
              <a:t>AWS WAF: High Level</a:t>
            </a:r>
          </a:p>
        </p:txBody>
      </p:sp>
      <p:pic>
        <p:nvPicPr>
          <p:cNvPr id="1026" name="Picture 2" descr="product-page-diagram_APIv2-AWS-WAF_How-it-Works-2x">
            <a:extLst>
              <a:ext uri="{FF2B5EF4-FFF2-40B4-BE49-F238E27FC236}">
                <a16:creationId xmlns:a16="http://schemas.microsoft.com/office/drawing/2014/main" id="{DB423AF2-F3BB-8565-9B22-077FEBC13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587" y="1526406"/>
            <a:ext cx="7058826" cy="2090687"/>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8">
            <a:extLst>
              <a:ext uri="{FF2B5EF4-FFF2-40B4-BE49-F238E27FC236}">
                <a16:creationId xmlns:a16="http://schemas.microsoft.com/office/drawing/2014/main" id="{15D6896A-F3A3-EB12-AC8C-7922308C3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23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EEDC5-7302-0FEF-0F98-9887C79B5D4D}"/>
              </a:ext>
            </a:extLst>
          </p:cNvPr>
          <p:cNvSpPr>
            <a:spLocks noGrp="1"/>
          </p:cNvSpPr>
          <p:nvPr>
            <p:ph type="title"/>
          </p:nvPr>
        </p:nvSpPr>
        <p:spPr/>
        <p:txBody>
          <a:bodyPr/>
          <a:lstStyle/>
          <a:p>
            <a:r>
              <a:rPr lang="en-US" dirty="0"/>
              <a:t>AWS WAF: </a:t>
            </a:r>
            <a:r>
              <a:rPr lang="en-US" dirty="0">
                <a:hlinkClick r:id="rId2"/>
              </a:rPr>
              <a:t>Details</a:t>
            </a:r>
            <a:endParaRPr lang="en-US" dirty="0"/>
          </a:p>
        </p:txBody>
      </p:sp>
      <p:sp>
        <p:nvSpPr>
          <p:cNvPr id="3" name="Content Placeholder 2">
            <a:extLst>
              <a:ext uri="{FF2B5EF4-FFF2-40B4-BE49-F238E27FC236}">
                <a16:creationId xmlns:a16="http://schemas.microsoft.com/office/drawing/2014/main" id="{54515672-F58E-BF18-5938-E910E508828C}"/>
              </a:ext>
            </a:extLst>
          </p:cNvPr>
          <p:cNvSpPr>
            <a:spLocks noGrp="1"/>
          </p:cNvSpPr>
          <p:nvPr>
            <p:ph idx="1"/>
          </p:nvPr>
        </p:nvSpPr>
        <p:spPr/>
        <p:txBody>
          <a:bodyPr/>
          <a:lstStyle/>
          <a:p>
            <a:r>
              <a:rPr lang="en-US" b="1" dirty="0"/>
              <a:t>Web traffic filtering</a:t>
            </a:r>
            <a:r>
              <a:rPr lang="en-US" dirty="0"/>
              <a:t>: Custom or managed rule sets to block traffic on L7 entities.</a:t>
            </a:r>
          </a:p>
          <a:p>
            <a:r>
              <a:rPr lang="en-US" b="1" dirty="0"/>
              <a:t>Bot Control</a:t>
            </a:r>
            <a:r>
              <a:rPr lang="en-US" dirty="0"/>
              <a:t>: </a:t>
            </a:r>
            <a:r>
              <a:rPr lang="en-US" dirty="0" err="1"/>
              <a:t>Mgd</a:t>
            </a:r>
            <a:r>
              <a:rPr lang="en-US" dirty="0"/>
              <a:t> rule group for common bots like scrapers, crawlers, etc.</a:t>
            </a:r>
          </a:p>
          <a:p>
            <a:r>
              <a:rPr lang="en-US" b="1" dirty="0"/>
              <a:t>Account takeover fraud prevention</a:t>
            </a:r>
            <a:r>
              <a:rPr lang="en-US" dirty="0"/>
              <a:t>: </a:t>
            </a:r>
            <a:r>
              <a:rPr lang="en-US" dirty="0" err="1"/>
              <a:t>Mgd</a:t>
            </a:r>
            <a:r>
              <a:rPr lang="en-US" dirty="0"/>
              <a:t> rule group which monitors console login page for unauthorized access.</a:t>
            </a:r>
          </a:p>
          <a:p>
            <a:r>
              <a:rPr lang="en-US" b="1" dirty="0"/>
              <a:t>Full-featured API</a:t>
            </a:r>
            <a:r>
              <a:rPr lang="en-US" dirty="0"/>
              <a:t>: Can be triggered via Lambda, AWS CLI, etc.</a:t>
            </a:r>
          </a:p>
          <a:p>
            <a:r>
              <a:rPr lang="en-US" b="1" dirty="0"/>
              <a:t>CloudWatch integration</a:t>
            </a:r>
            <a:r>
              <a:rPr lang="en-US" dirty="0"/>
              <a:t>: Real-time metrics &amp; alerting on IP addresses, geo locations, User-Agents, Referrers for alerting on specific attacks.</a:t>
            </a:r>
          </a:p>
        </p:txBody>
      </p:sp>
      <p:pic>
        <p:nvPicPr>
          <p:cNvPr id="4" name="Graphic 8">
            <a:extLst>
              <a:ext uri="{FF2B5EF4-FFF2-40B4-BE49-F238E27FC236}">
                <a16:creationId xmlns:a16="http://schemas.microsoft.com/office/drawing/2014/main" id="{5F7F3991-DCD3-71B0-F2F5-366F268FD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6393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Config</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“Discover initial inventory/configuration and continually capture / be alerted to config changes of your AWS resources”</a:t>
            </a:r>
          </a:p>
          <a:p>
            <a:r>
              <a:rPr lang="en-US" dirty="0"/>
              <a:t>Review relationships (like SG “</a:t>
            </a:r>
            <a:r>
              <a:rPr lang="en-US" dirty="0" err="1"/>
              <a:t>xyz</a:t>
            </a:r>
            <a:r>
              <a:rPr lang="en-US" dirty="0"/>
              <a:t>” is used by these 14 EC2s)</a:t>
            </a:r>
          </a:p>
          <a:p>
            <a:r>
              <a:rPr lang="en-US" dirty="0"/>
              <a:t>View config change histories</a:t>
            </a:r>
          </a:p>
          <a:p>
            <a:r>
              <a:rPr lang="en-US" dirty="0"/>
              <a:t>Config Rules (</a:t>
            </a:r>
            <a:r>
              <a:rPr lang="en-US" dirty="0" err="1"/>
              <a:t>mgd</a:t>
            </a:r>
            <a:r>
              <a:rPr lang="en-US" dirty="0"/>
              <a:t> &amp; custom) allow for:</a:t>
            </a:r>
          </a:p>
          <a:p>
            <a:pPr lvl="1"/>
            <a:r>
              <a:rPr lang="en-US" dirty="0"/>
              <a:t>Automated alerting and remediation of “drift”</a:t>
            </a:r>
          </a:p>
          <a:p>
            <a:pPr lvl="1"/>
            <a:r>
              <a:rPr lang="en-US" dirty="0"/>
              <a:t>Use of SSM Automation documents -or- Lambda functions</a:t>
            </a:r>
          </a:p>
          <a:p>
            <a:pPr lvl="1"/>
            <a:r>
              <a:rPr lang="en-US" dirty="0"/>
              <a:t>Use of </a:t>
            </a:r>
            <a:r>
              <a:rPr lang="en-US" dirty="0">
                <a:hlinkClick r:id="rId2"/>
              </a:rPr>
              <a:t>conformance packs</a:t>
            </a:r>
            <a:endParaRPr lang="en-US" dirty="0"/>
          </a:p>
          <a:p>
            <a:r>
              <a:rPr lang="en-US" dirty="0"/>
              <a:t>Works cross-account, cross-Region, with Organizations</a:t>
            </a:r>
          </a:p>
          <a:p>
            <a:pPr lvl="1"/>
            <a:endParaRPr lang="en-US" dirty="0"/>
          </a:p>
        </p:txBody>
      </p:sp>
      <p:pic>
        <p:nvPicPr>
          <p:cNvPr id="4" name="Graphic 8">
            <a:extLst>
              <a:ext uri="{FF2B5EF4-FFF2-40B4-BE49-F238E27FC236}">
                <a16:creationId xmlns:a16="http://schemas.microsoft.com/office/drawing/2014/main" id="{485524D4-7881-EA7E-3214-3684FB2291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8543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Config: High Level</a:t>
            </a:r>
          </a:p>
        </p:txBody>
      </p:sp>
      <p:pic>
        <p:nvPicPr>
          <p:cNvPr id="4" name="Graphic 8">
            <a:extLst>
              <a:ext uri="{FF2B5EF4-FFF2-40B4-BE49-F238E27FC236}">
                <a16:creationId xmlns:a16="http://schemas.microsoft.com/office/drawing/2014/main" id="{485524D4-7881-EA7E-3214-3684FB2291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product-page-diagram-Config_how-it-works">
            <a:extLst>
              <a:ext uri="{FF2B5EF4-FFF2-40B4-BE49-F238E27FC236}">
                <a16:creationId xmlns:a16="http://schemas.microsoft.com/office/drawing/2014/main" id="{8AC85E5D-3501-4C41-2E15-8210A48EB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820" y="1040294"/>
            <a:ext cx="6500093" cy="3062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4235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D0592-20B4-4945-9E4C-80A3AA69E863}"/>
              </a:ext>
            </a:extLst>
          </p:cNvPr>
          <p:cNvSpPr>
            <a:spLocks noGrp="1"/>
          </p:cNvSpPr>
          <p:nvPr>
            <p:ph type="title"/>
          </p:nvPr>
        </p:nvSpPr>
        <p:spPr/>
        <p:txBody>
          <a:bodyPr/>
          <a:lstStyle/>
          <a:p>
            <a:r>
              <a:rPr lang="en-US" dirty="0"/>
              <a:t>AWS Config dashboard compliance</a:t>
            </a:r>
          </a:p>
        </p:txBody>
      </p:sp>
      <p:pic>
        <p:nvPicPr>
          <p:cNvPr id="2054" name="Picture 6">
            <a:extLst>
              <a:ext uri="{FF2B5EF4-FFF2-40B4-BE49-F238E27FC236}">
                <a16:creationId xmlns:a16="http://schemas.microsoft.com/office/drawing/2014/main" id="{A657ECB8-E82C-47F3-8CDF-477A08248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29" y="550687"/>
            <a:ext cx="8069056" cy="38874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7D4B0DC-027E-4FD8-CA50-863C8C22B53A}"/>
              </a:ext>
            </a:extLst>
          </p:cNvPr>
          <p:cNvSpPr txBox="1"/>
          <p:nvPr/>
        </p:nvSpPr>
        <p:spPr>
          <a:xfrm>
            <a:off x="6802394" y="4554908"/>
            <a:ext cx="1643591" cy="369332"/>
          </a:xfrm>
          <a:prstGeom prst="rect">
            <a:avLst/>
          </a:prstGeom>
          <a:noFill/>
        </p:spPr>
        <p:txBody>
          <a:bodyPr wrap="none" rtlCol="0">
            <a:spAutoFit/>
          </a:bodyPr>
          <a:lstStyle/>
          <a:p>
            <a:r>
              <a:rPr lang="en-US" dirty="0">
                <a:hlinkClick r:id="rId3"/>
              </a:rPr>
              <a:t>…and lots more</a:t>
            </a:r>
            <a:endParaRPr lang="en-US" dirty="0"/>
          </a:p>
        </p:txBody>
      </p:sp>
    </p:spTree>
    <p:extLst>
      <p:ext uri="{BB962C8B-B14F-4D97-AF65-F5344CB8AC3E}">
        <p14:creationId xmlns:p14="http://schemas.microsoft.com/office/powerpoint/2010/main" val="141395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Amazon </a:t>
            </a:r>
            <a:r>
              <a:rPr lang="en-US" dirty="0" err="1"/>
              <a:t>GuardDuty</a:t>
            </a:r>
            <a:endParaRPr lang="en-US" dirty="0"/>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“Intelligent, organization-wide threat detection with just a few clicks”</a:t>
            </a:r>
          </a:p>
          <a:p>
            <a:r>
              <a:rPr lang="en-US" dirty="0"/>
              <a:t>Ingests CloudTrail, VPC Flow Logs, and DNS logs and runs machine learning over them in order to detect:</a:t>
            </a:r>
          </a:p>
          <a:p>
            <a:pPr lvl="1"/>
            <a:r>
              <a:rPr lang="en-US" dirty="0"/>
              <a:t>AWS Account Compromise:</a:t>
            </a:r>
          </a:p>
          <a:p>
            <a:pPr lvl="2"/>
            <a:r>
              <a:rPr lang="en-US" sz="1400" dirty="0"/>
              <a:t>Known malicious IP, Unusual traffic volume, DNS exfiltration, anonymizing proxy</a:t>
            </a:r>
          </a:p>
          <a:p>
            <a:pPr lvl="1"/>
            <a:r>
              <a:rPr lang="en-US" dirty="0"/>
              <a:t>Instance Compromise:</a:t>
            </a:r>
          </a:p>
          <a:p>
            <a:pPr lvl="2"/>
            <a:r>
              <a:rPr lang="en-US" sz="1400" dirty="0"/>
              <a:t>RAT (Remote Access Trojan) installed, bitcoin activity, connection to known bad actor site, RDP brute force, unusual port activity</a:t>
            </a:r>
          </a:p>
          <a:p>
            <a:pPr lvl="1"/>
            <a:r>
              <a:rPr lang="en-US" dirty="0"/>
              <a:t>Malicious Reconnaissance:</a:t>
            </a:r>
          </a:p>
          <a:p>
            <a:pPr lvl="2"/>
            <a:r>
              <a:rPr lang="en-US" sz="1400" dirty="0"/>
              <a:t>Temp creds used off-instance, unusual remote IP caller, unusual instance launch, account compromise attempt</a:t>
            </a:r>
          </a:p>
          <a:p>
            <a:pPr lvl="1"/>
            <a:endParaRPr lang="en-US" dirty="0"/>
          </a:p>
        </p:txBody>
      </p:sp>
      <p:pic>
        <p:nvPicPr>
          <p:cNvPr id="4" name="Graphic 19">
            <a:extLst>
              <a:ext uri="{FF2B5EF4-FFF2-40B4-BE49-F238E27FC236}">
                <a16:creationId xmlns:a16="http://schemas.microsoft.com/office/drawing/2014/main" id="{98422A0F-6AD6-4CFA-4ABB-E5915DEFBD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5512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Amazon </a:t>
            </a:r>
            <a:r>
              <a:rPr lang="en-US" dirty="0" err="1"/>
              <a:t>GuardDuty</a:t>
            </a:r>
            <a:r>
              <a:rPr lang="en-US" dirty="0"/>
              <a:t>: High Level</a:t>
            </a:r>
          </a:p>
        </p:txBody>
      </p:sp>
      <p:pic>
        <p:nvPicPr>
          <p:cNvPr id="6" name="Graphic 19">
            <a:extLst>
              <a:ext uri="{FF2B5EF4-FFF2-40B4-BE49-F238E27FC236}">
                <a16:creationId xmlns:a16="http://schemas.microsoft.com/office/drawing/2014/main" id="{2656D3B0-8B3B-05A7-31F4-D706BC5048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87F43FC9-B4A4-C152-2296-70E7F470A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009" y="1506448"/>
            <a:ext cx="7171981" cy="2634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360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9346-1D1B-4422-98B6-5DFA8D0B849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A0124073-A170-4BA0-9661-8D822FB2C6AA}"/>
              </a:ext>
            </a:extLst>
          </p:cNvPr>
          <p:cNvSpPr>
            <a:spLocks noGrp="1"/>
          </p:cNvSpPr>
          <p:nvPr>
            <p:ph idx="1"/>
          </p:nvPr>
        </p:nvSpPr>
        <p:spPr/>
        <p:txBody>
          <a:bodyPr/>
          <a:lstStyle/>
          <a:p>
            <a:r>
              <a:rPr lang="en-US" dirty="0"/>
              <a:t>How much Lambda Automation experience do you have?</a:t>
            </a:r>
          </a:p>
          <a:p>
            <a:pPr lvl="1"/>
            <a:r>
              <a:rPr lang="en-US" dirty="0"/>
              <a:t>Zero</a:t>
            </a:r>
          </a:p>
          <a:p>
            <a:pPr lvl="1"/>
            <a:r>
              <a:rPr lang="en-US" dirty="0"/>
              <a:t>Played with it a bit</a:t>
            </a:r>
          </a:p>
          <a:p>
            <a:pPr lvl="1"/>
            <a:r>
              <a:rPr lang="en-US" dirty="0"/>
              <a:t>Fairly proficient (and/or took Rich’s “foundations” course)</a:t>
            </a:r>
          </a:p>
          <a:p>
            <a:pPr lvl="1"/>
            <a:r>
              <a:rPr lang="en-US" dirty="0"/>
              <a:t>Quite advanced</a:t>
            </a:r>
          </a:p>
        </p:txBody>
      </p:sp>
    </p:spTree>
    <p:extLst>
      <p:ext uri="{BB962C8B-B14F-4D97-AF65-F5344CB8AC3E}">
        <p14:creationId xmlns:p14="http://schemas.microsoft.com/office/powerpoint/2010/main" val="16336614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Amazon </a:t>
            </a:r>
            <a:r>
              <a:rPr lang="en-US" dirty="0" err="1"/>
              <a:t>GuardDuty</a:t>
            </a:r>
            <a:r>
              <a:rPr lang="en-US" dirty="0"/>
              <a:t>: Use Cases</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Block unauthorized activity</a:t>
            </a:r>
          </a:p>
          <a:p>
            <a:pPr lvl="1"/>
            <a:r>
              <a:rPr lang="en-US" dirty="0"/>
              <a:t>Compromised credentials</a:t>
            </a:r>
          </a:p>
          <a:p>
            <a:pPr lvl="1"/>
            <a:r>
              <a:rPr lang="en-US" dirty="0"/>
              <a:t>Unusual S3, EC2, Account access</a:t>
            </a:r>
          </a:p>
          <a:p>
            <a:pPr lvl="1"/>
            <a:r>
              <a:rPr lang="en-US" dirty="0"/>
              <a:t>Malicious remote up and downstream communication</a:t>
            </a:r>
          </a:p>
          <a:p>
            <a:r>
              <a:rPr lang="en-US" dirty="0"/>
              <a:t>Enable continuous monitoring and analysis</a:t>
            </a:r>
          </a:p>
          <a:p>
            <a:r>
              <a:rPr lang="en-US" dirty="0"/>
              <a:t>Simplify forensics (integration with Amazon Detective)</a:t>
            </a:r>
          </a:p>
          <a:p>
            <a:r>
              <a:rPr lang="en-US" dirty="0">
                <a:hlinkClick r:id="rId2"/>
              </a:rPr>
              <a:t>Automated threat response</a:t>
            </a:r>
            <a:endParaRPr lang="en-US" dirty="0"/>
          </a:p>
          <a:p>
            <a:pPr lvl="1"/>
            <a:r>
              <a:rPr lang="en-US" dirty="0"/>
              <a:t>APIs, CLIs, </a:t>
            </a:r>
            <a:r>
              <a:rPr lang="en-US" dirty="0" err="1"/>
              <a:t>EventBridge</a:t>
            </a:r>
            <a:r>
              <a:rPr lang="en-US" dirty="0"/>
              <a:t> hooks to Lambda sinks</a:t>
            </a:r>
          </a:p>
          <a:p>
            <a:endParaRPr lang="en-US" sz="1400" dirty="0"/>
          </a:p>
          <a:p>
            <a:pPr lvl="1"/>
            <a:endParaRPr lang="en-US" dirty="0"/>
          </a:p>
        </p:txBody>
      </p:sp>
      <p:pic>
        <p:nvPicPr>
          <p:cNvPr id="4" name="Graphic 19">
            <a:extLst>
              <a:ext uri="{FF2B5EF4-FFF2-40B4-BE49-F238E27FC236}">
                <a16:creationId xmlns:a16="http://schemas.microsoft.com/office/drawing/2014/main" id="{98422A0F-6AD6-4CFA-4ABB-E5915DEFB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8564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KMS</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“AWS-managed, Customer-configured, </a:t>
            </a:r>
            <a:r>
              <a:rPr lang="en-US" i="1" dirty="0"/>
              <a:t>multi-tenant</a:t>
            </a:r>
            <a:r>
              <a:rPr lang="en-US" dirty="0"/>
              <a:t>, serverless cryptographic key creation and management”</a:t>
            </a:r>
          </a:p>
          <a:p>
            <a:r>
              <a:rPr lang="en-US" dirty="0"/>
              <a:t>Native integration to dozens of AWS services like S3, EBS, DynamoDB, et al.</a:t>
            </a:r>
          </a:p>
          <a:p>
            <a:r>
              <a:rPr lang="en-US" dirty="0"/>
              <a:t>“Master keys” never leave the device</a:t>
            </a:r>
          </a:p>
          <a:p>
            <a:r>
              <a:rPr lang="en-US" dirty="0"/>
              <a:t>Key material can be imported (but not exported), and multi-Region deployments supported</a:t>
            </a:r>
          </a:p>
          <a:p>
            <a:r>
              <a:rPr lang="en-US" dirty="0"/>
              <a:t>Can “front” the single-tenant Cloud HSM for native integration with AWS services &amp; single-tenant GRC compliance of Cloud HSM where required</a:t>
            </a:r>
          </a:p>
          <a:p>
            <a:endParaRPr lang="en-US" dirty="0"/>
          </a:p>
          <a:p>
            <a:pPr lvl="1"/>
            <a:endParaRPr lang="en-US" dirty="0"/>
          </a:p>
        </p:txBody>
      </p:sp>
      <p:pic>
        <p:nvPicPr>
          <p:cNvPr id="4" name="Graphic 7">
            <a:extLst>
              <a:ext uri="{FF2B5EF4-FFF2-40B4-BE49-F238E27FC236}">
                <a16:creationId xmlns:a16="http://schemas.microsoft.com/office/drawing/2014/main" id="{74F329E2-48BF-9A56-9A31-2D3ACAD98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28272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KMS: High Level</a:t>
            </a:r>
          </a:p>
        </p:txBody>
      </p:sp>
      <p:pic>
        <p:nvPicPr>
          <p:cNvPr id="4" name="Graphic 7">
            <a:extLst>
              <a:ext uri="{FF2B5EF4-FFF2-40B4-BE49-F238E27FC236}">
                <a16:creationId xmlns:a16="http://schemas.microsoft.com/office/drawing/2014/main" id="{74F329E2-48BF-9A56-9A31-2D3ACAD98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product-page-diagram_AWS-KMS">
            <a:extLst>
              <a:ext uri="{FF2B5EF4-FFF2-40B4-BE49-F238E27FC236}">
                <a16:creationId xmlns:a16="http://schemas.microsoft.com/office/drawing/2014/main" id="{49CA2F22-1992-FD49-7F7A-3AF935081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617" y="1065405"/>
            <a:ext cx="5554766" cy="3012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083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EDDC-0F95-232D-C9E4-035EDB83F7BD}"/>
              </a:ext>
            </a:extLst>
          </p:cNvPr>
          <p:cNvSpPr>
            <a:spLocks noGrp="1"/>
          </p:cNvSpPr>
          <p:nvPr>
            <p:ph type="title"/>
          </p:nvPr>
        </p:nvSpPr>
        <p:spPr/>
        <p:txBody>
          <a:bodyPr/>
          <a:lstStyle/>
          <a:p>
            <a:r>
              <a:rPr lang="en-US" dirty="0"/>
              <a:t>Asymmetric Data Key Encryption</a:t>
            </a:r>
          </a:p>
        </p:txBody>
      </p:sp>
      <p:pic>
        <p:nvPicPr>
          <p:cNvPr id="4" name="Graphic 33">
            <a:extLst>
              <a:ext uri="{FF2B5EF4-FFF2-40B4-BE49-F238E27FC236}">
                <a16:creationId xmlns:a16="http://schemas.microsoft.com/office/drawing/2014/main" id="{68F97250-C740-83DD-1C22-93972F7D6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645" y="34214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11">
            <a:extLst>
              <a:ext uri="{FF2B5EF4-FFF2-40B4-BE49-F238E27FC236}">
                <a16:creationId xmlns:a16="http://schemas.microsoft.com/office/drawing/2014/main" id="{6702F8FC-90A9-C66E-11BF-B2BAA8B2D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130" y="3136871"/>
            <a:ext cx="13652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8">
            <a:extLst>
              <a:ext uri="{FF2B5EF4-FFF2-40B4-BE49-F238E27FC236}">
                <a16:creationId xmlns:a16="http://schemas.microsoft.com/office/drawing/2014/main" id="{9D8D85EA-042F-8134-7980-99230EE60A30}"/>
              </a:ext>
            </a:extLst>
          </p:cNvPr>
          <p:cNvSpPr txBox="1">
            <a:spLocks noChangeArrowheads="1"/>
          </p:cNvSpPr>
          <p:nvPr/>
        </p:nvSpPr>
        <p:spPr bwMode="auto">
          <a:xfrm>
            <a:off x="7301081" y="4410722"/>
            <a:ext cx="1666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solidFill>
                  <a:srgbClr val="000000"/>
                </a:solidFill>
                <a:latin typeface="Arial" panose="020B0604020202020204" pitchFamily="34" charset="0"/>
                <a:cs typeface="Arial" panose="020B0604020202020204" pitchFamily="34" charset="0"/>
              </a:rPr>
              <a:t>KMS</a:t>
            </a:r>
          </a:p>
        </p:txBody>
      </p:sp>
      <p:pic>
        <p:nvPicPr>
          <p:cNvPr id="11" name="Picture 10">
            <a:extLst>
              <a:ext uri="{FF2B5EF4-FFF2-40B4-BE49-F238E27FC236}">
                <a16:creationId xmlns:a16="http://schemas.microsoft.com/office/drawing/2014/main" id="{1585F546-DC9E-FB75-D03D-831D0BF3EF84}"/>
              </a:ext>
            </a:extLst>
          </p:cNvPr>
          <p:cNvPicPr>
            <a:picLocks noChangeAspect="1"/>
          </p:cNvPicPr>
          <p:nvPr/>
        </p:nvPicPr>
        <p:blipFill>
          <a:blip r:embed="rId5">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92500" y="3592557"/>
            <a:ext cx="474510" cy="246222"/>
          </a:xfrm>
          <a:prstGeom prst="rect">
            <a:avLst/>
          </a:prstGeom>
        </p:spPr>
      </p:pic>
      <p:sp>
        <p:nvSpPr>
          <p:cNvPr id="13" name="Rectangle 2">
            <a:extLst>
              <a:ext uri="{FF2B5EF4-FFF2-40B4-BE49-F238E27FC236}">
                <a16:creationId xmlns:a16="http://schemas.microsoft.com/office/drawing/2014/main" id="{E34A4A74-B4EE-A1B8-3A63-6468CDD7B7FB}"/>
              </a:ext>
            </a:extLst>
          </p:cNvPr>
          <p:cNvSpPr>
            <a:spLocks noChangeArrowheads="1"/>
          </p:cNvSpPr>
          <p:nvPr/>
        </p:nvSpPr>
        <p:spPr bwMode="auto">
          <a:xfrm>
            <a:off x="0" y="0"/>
            <a:ext cx="232568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900" b="0" i="0" u="none" strike="noStrike" cap="none" normalizeH="0" baseline="0">
                <a:ln>
                  <a:noFill/>
                </a:ln>
                <a:solidFill>
                  <a:srgbClr val="111224"/>
                </a:solidFill>
                <a:effectLst/>
                <a:latin typeface="Arial" panose="020B0604020202020204" pitchFamily="34" charset="0"/>
                <a:ea typeface="MuseoSans300Regular"/>
              </a:rPr>
            </a:br>
            <a:endParaRPr kumimoji="0" lang="en-US" altLang="en-US" sz="900" b="0" i="0" u="none" strike="noStrike" cap="none" normalizeH="0" baseline="0">
              <a:ln>
                <a:noFill/>
              </a:ln>
              <a:solidFill>
                <a:srgbClr val="111224"/>
              </a:solidFill>
              <a:effectLst/>
              <a:latin typeface="Arial" panose="020B0604020202020204" pitchFamily="34" charset="0"/>
              <a:ea typeface="MuseoSans300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8" name="Picture 17" descr="Icon&#10;&#10;Description automatically generated">
            <a:extLst>
              <a:ext uri="{FF2B5EF4-FFF2-40B4-BE49-F238E27FC236}">
                <a16:creationId xmlns:a16="http://schemas.microsoft.com/office/drawing/2014/main" id="{EFB3AF19-F66E-AE6B-3860-909A832F6C1F}"/>
              </a:ext>
            </a:extLst>
          </p:cNvPr>
          <p:cNvPicPr>
            <a:picLocks noChangeAspect="1"/>
          </p:cNvPicPr>
          <p:nvPr/>
        </p:nvPicPr>
        <p:blipFill>
          <a:blip r:embed="rId6"/>
          <a:stretch>
            <a:fillRect/>
          </a:stretch>
        </p:blipFill>
        <p:spPr>
          <a:xfrm>
            <a:off x="6538645" y="3650063"/>
            <a:ext cx="124713" cy="173381"/>
          </a:xfrm>
          <a:prstGeom prst="rect">
            <a:avLst/>
          </a:prstGeom>
        </p:spPr>
      </p:pic>
      <p:sp>
        <p:nvSpPr>
          <p:cNvPr id="21" name="TextBox 28">
            <a:extLst>
              <a:ext uri="{FF2B5EF4-FFF2-40B4-BE49-F238E27FC236}">
                <a16:creationId xmlns:a16="http://schemas.microsoft.com/office/drawing/2014/main" id="{C1B80DCC-26AE-F92C-92F4-8C99F79CE64F}"/>
              </a:ext>
            </a:extLst>
          </p:cNvPr>
          <p:cNvSpPr txBox="1">
            <a:spLocks noChangeArrowheads="1"/>
          </p:cNvSpPr>
          <p:nvPr/>
        </p:nvSpPr>
        <p:spPr bwMode="auto">
          <a:xfrm>
            <a:off x="7301081" y="3794797"/>
            <a:ext cx="1666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Master Key</a:t>
            </a:r>
          </a:p>
        </p:txBody>
      </p:sp>
      <p:pic>
        <p:nvPicPr>
          <p:cNvPr id="22" name="Graphic 33">
            <a:extLst>
              <a:ext uri="{FF2B5EF4-FFF2-40B4-BE49-F238E27FC236}">
                <a16:creationId xmlns:a16="http://schemas.microsoft.com/office/drawing/2014/main" id="{01199653-70F9-C943-EECF-D4698BA91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645" y="37139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Shape&#10;&#10;Description automatically generated with low confidence">
            <a:extLst>
              <a:ext uri="{FF2B5EF4-FFF2-40B4-BE49-F238E27FC236}">
                <a16:creationId xmlns:a16="http://schemas.microsoft.com/office/drawing/2014/main" id="{6CA3486B-49EA-25BA-61A3-644C8FD858DF}"/>
              </a:ext>
            </a:extLst>
          </p:cNvPr>
          <p:cNvPicPr>
            <a:picLocks noChangeAspect="1"/>
          </p:cNvPicPr>
          <p:nvPr/>
        </p:nvPicPr>
        <p:blipFill>
          <a:blip r:embed="rId7"/>
          <a:stretch>
            <a:fillRect/>
          </a:stretch>
        </p:blipFill>
        <p:spPr>
          <a:xfrm>
            <a:off x="833828" y="1148126"/>
            <a:ext cx="773097" cy="1045904"/>
          </a:xfrm>
          <a:prstGeom prst="rect">
            <a:avLst/>
          </a:prstGeom>
        </p:spPr>
      </p:pic>
      <p:pic>
        <p:nvPicPr>
          <p:cNvPr id="25" name="Graphic 17">
            <a:extLst>
              <a:ext uri="{FF2B5EF4-FFF2-40B4-BE49-F238E27FC236}">
                <a16:creationId xmlns:a16="http://schemas.microsoft.com/office/drawing/2014/main" id="{DDF75F15-C908-4105-CEE4-CE8063BB10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2113" y="104098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8">
            <a:extLst>
              <a:ext uri="{FF2B5EF4-FFF2-40B4-BE49-F238E27FC236}">
                <a16:creationId xmlns:a16="http://schemas.microsoft.com/office/drawing/2014/main" id="{11887EB0-EAB6-2BFD-1FDE-7A7B5788B987}"/>
              </a:ext>
            </a:extLst>
          </p:cNvPr>
          <p:cNvSpPr txBox="1">
            <a:spLocks noChangeArrowheads="1"/>
          </p:cNvSpPr>
          <p:nvPr/>
        </p:nvSpPr>
        <p:spPr bwMode="auto">
          <a:xfrm>
            <a:off x="3749675" y="1816673"/>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Your App</a:t>
            </a:r>
          </a:p>
        </p:txBody>
      </p:sp>
      <p:sp>
        <p:nvSpPr>
          <p:cNvPr id="28" name="TextBox 28">
            <a:extLst>
              <a:ext uri="{FF2B5EF4-FFF2-40B4-BE49-F238E27FC236}">
                <a16:creationId xmlns:a16="http://schemas.microsoft.com/office/drawing/2014/main" id="{05E8B13E-45F3-BD7D-6919-8B9BF1F71CCA}"/>
              </a:ext>
            </a:extLst>
          </p:cNvPr>
          <p:cNvSpPr txBox="1">
            <a:spLocks noChangeArrowheads="1"/>
          </p:cNvSpPr>
          <p:nvPr/>
        </p:nvSpPr>
        <p:spPr bwMode="auto">
          <a:xfrm>
            <a:off x="5933807" y="4104758"/>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Data Keys</a:t>
            </a:r>
          </a:p>
        </p:txBody>
      </p:sp>
      <p:sp>
        <p:nvSpPr>
          <p:cNvPr id="41" name="TextBox 21">
            <a:extLst>
              <a:ext uri="{FF2B5EF4-FFF2-40B4-BE49-F238E27FC236}">
                <a16:creationId xmlns:a16="http://schemas.microsoft.com/office/drawing/2014/main" id="{B0A298BD-FA21-360B-6FC8-C46396F3206D}"/>
              </a:ext>
            </a:extLst>
          </p:cNvPr>
          <p:cNvSpPr txBox="1">
            <a:spLocks noChangeArrowheads="1"/>
          </p:cNvSpPr>
          <p:nvPr/>
        </p:nvSpPr>
        <p:spPr bwMode="auto">
          <a:xfrm>
            <a:off x="6235205" y="2244234"/>
            <a:ext cx="36728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latin typeface="Arial" panose="020B0604020202020204" pitchFamily="34" charset="0"/>
                <a:ea typeface="Amazon Ember" panose="020B0603020204020204" pitchFamily="34" charset="0"/>
                <a:cs typeface="Arial" panose="020B0604020202020204" pitchFamily="34" charset="0"/>
              </a:rPr>
              <a:t>S3 Bucket</a:t>
            </a:r>
          </a:p>
        </p:txBody>
      </p:sp>
      <p:pic>
        <p:nvPicPr>
          <p:cNvPr id="42" name="Graphic 14">
            <a:extLst>
              <a:ext uri="{FF2B5EF4-FFF2-40B4-BE49-F238E27FC236}">
                <a16:creationId xmlns:a16="http://schemas.microsoft.com/office/drawing/2014/main" id="{FCCCEF5B-BB1B-D14E-2495-832BB1B9F1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78730" y="985441"/>
            <a:ext cx="1214439" cy="121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1" name="Freeform: Shape 4120">
            <a:extLst>
              <a:ext uri="{FF2B5EF4-FFF2-40B4-BE49-F238E27FC236}">
                <a16:creationId xmlns:a16="http://schemas.microsoft.com/office/drawing/2014/main" id="{4F8F0A25-D164-2C15-8981-3DD75E438696}"/>
              </a:ext>
            </a:extLst>
          </p:cNvPr>
          <p:cNvSpPr/>
          <p:nvPr/>
        </p:nvSpPr>
        <p:spPr>
          <a:xfrm>
            <a:off x="4958862" y="1366639"/>
            <a:ext cx="2681653" cy="2528353"/>
          </a:xfrm>
          <a:custGeom>
            <a:avLst/>
            <a:gdLst>
              <a:gd name="connsiteX0" fmla="*/ 0 w 2681653"/>
              <a:gd name="connsiteY0" fmla="*/ 48923 h 2528353"/>
              <a:gd name="connsiteX1" fmla="*/ 1740876 w 2681653"/>
              <a:gd name="connsiteY1" fmla="*/ 242353 h 2528353"/>
              <a:gd name="connsiteX2" fmla="*/ 281353 w 2681653"/>
              <a:gd name="connsiteY2" fmla="*/ 1939269 h 2528353"/>
              <a:gd name="connsiteX3" fmla="*/ 2681653 w 2681653"/>
              <a:gd name="connsiteY3" fmla="*/ 2528353 h 2528353"/>
            </a:gdLst>
            <a:ahLst/>
            <a:cxnLst>
              <a:cxn ang="0">
                <a:pos x="connsiteX0" y="connsiteY0"/>
              </a:cxn>
              <a:cxn ang="0">
                <a:pos x="connsiteX1" y="connsiteY1"/>
              </a:cxn>
              <a:cxn ang="0">
                <a:pos x="connsiteX2" y="connsiteY2"/>
              </a:cxn>
              <a:cxn ang="0">
                <a:pos x="connsiteX3" y="connsiteY3"/>
              </a:cxn>
            </a:cxnLst>
            <a:rect l="l" t="t" r="r" b="b"/>
            <a:pathLst>
              <a:path w="2681653" h="2528353">
                <a:moveTo>
                  <a:pt x="0" y="48923"/>
                </a:moveTo>
                <a:cubicBezTo>
                  <a:pt x="846992" y="-11891"/>
                  <a:pt x="1693984" y="-72705"/>
                  <a:pt x="1740876" y="242353"/>
                </a:cubicBezTo>
                <a:cubicBezTo>
                  <a:pt x="1787768" y="557411"/>
                  <a:pt x="124557" y="1558269"/>
                  <a:pt x="281353" y="1939269"/>
                </a:cubicBezTo>
                <a:cubicBezTo>
                  <a:pt x="438149" y="2320269"/>
                  <a:pt x="2212730" y="2383280"/>
                  <a:pt x="2681653" y="2528353"/>
                </a:cubicBezTo>
              </a:path>
            </a:pathLst>
          </a:custGeom>
          <a:noFill/>
          <a:ln>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22" name="TextBox 4121">
            <a:extLst>
              <a:ext uri="{FF2B5EF4-FFF2-40B4-BE49-F238E27FC236}">
                <a16:creationId xmlns:a16="http://schemas.microsoft.com/office/drawing/2014/main" id="{0936B6C9-17E4-AEB8-6A5D-1F034804DDEB}"/>
              </a:ext>
            </a:extLst>
          </p:cNvPr>
          <p:cNvSpPr txBox="1"/>
          <p:nvPr/>
        </p:nvSpPr>
        <p:spPr>
          <a:xfrm>
            <a:off x="4958862" y="1118800"/>
            <a:ext cx="2323072" cy="276999"/>
          </a:xfrm>
          <a:prstGeom prst="rect">
            <a:avLst/>
          </a:prstGeom>
          <a:noFill/>
        </p:spPr>
        <p:txBody>
          <a:bodyPr wrap="none" rtlCol="0">
            <a:spAutoFit/>
          </a:bodyPr>
          <a:lstStyle/>
          <a:p>
            <a:r>
              <a:rPr lang="en-US" sz="1200" dirty="0" err="1">
                <a:latin typeface="Courier New" panose="02070309020205020404" pitchFamily="49" charset="0"/>
                <a:cs typeface="Courier New" panose="02070309020205020404" pitchFamily="49" charset="0"/>
              </a:rPr>
              <a:t>kms.GenerateDataKeyPair</a:t>
            </a: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2805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4121" grpId="0" animBg="1"/>
      <p:bldP spid="412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EDDC-0F95-232D-C9E4-035EDB83F7BD}"/>
              </a:ext>
            </a:extLst>
          </p:cNvPr>
          <p:cNvSpPr>
            <a:spLocks noGrp="1"/>
          </p:cNvSpPr>
          <p:nvPr>
            <p:ph type="title"/>
          </p:nvPr>
        </p:nvSpPr>
        <p:spPr/>
        <p:txBody>
          <a:bodyPr/>
          <a:lstStyle/>
          <a:p>
            <a:r>
              <a:rPr lang="en-US" dirty="0"/>
              <a:t>Asymmetric Data Key Encryption</a:t>
            </a:r>
          </a:p>
        </p:txBody>
      </p:sp>
      <p:pic>
        <p:nvPicPr>
          <p:cNvPr id="4" name="Graphic 33">
            <a:extLst>
              <a:ext uri="{FF2B5EF4-FFF2-40B4-BE49-F238E27FC236}">
                <a16:creationId xmlns:a16="http://schemas.microsoft.com/office/drawing/2014/main" id="{68F97250-C740-83DD-1C22-93972F7D6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645" y="34214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11">
            <a:extLst>
              <a:ext uri="{FF2B5EF4-FFF2-40B4-BE49-F238E27FC236}">
                <a16:creationId xmlns:a16="http://schemas.microsoft.com/office/drawing/2014/main" id="{6702F8FC-90A9-C66E-11BF-B2BAA8B2D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7130" y="3136871"/>
            <a:ext cx="13652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8">
            <a:extLst>
              <a:ext uri="{FF2B5EF4-FFF2-40B4-BE49-F238E27FC236}">
                <a16:creationId xmlns:a16="http://schemas.microsoft.com/office/drawing/2014/main" id="{9D8D85EA-042F-8134-7980-99230EE60A30}"/>
              </a:ext>
            </a:extLst>
          </p:cNvPr>
          <p:cNvSpPr txBox="1">
            <a:spLocks noChangeArrowheads="1"/>
          </p:cNvSpPr>
          <p:nvPr/>
        </p:nvSpPr>
        <p:spPr bwMode="auto">
          <a:xfrm>
            <a:off x="7301081" y="4410722"/>
            <a:ext cx="1666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solidFill>
                  <a:srgbClr val="000000"/>
                </a:solidFill>
                <a:latin typeface="Arial" panose="020B0604020202020204" pitchFamily="34" charset="0"/>
                <a:cs typeface="Arial" panose="020B0604020202020204" pitchFamily="34" charset="0"/>
              </a:rPr>
              <a:t>KMS</a:t>
            </a:r>
          </a:p>
        </p:txBody>
      </p:sp>
      <p:pic>
        <p:nvPicPr>
          <p:cNvPr id="11" name="Picture 10">
            <a:extLst>
              <a:ext uri="{FF2B5EF4-FFF2-40B4-BE49-F238E27FC236}">
                <a16:creationId xmlns:a16="http://schemas.microsoft.com/office/drawing/2014/main" id="{1585F546-DC9E-FB75-D03D-831D0BF3EF84}"/>
              </a:ext>
            </a:extLst>
          </p:cNvPr>
          <p:cNvPicPr>
            <a:picLocks noChangeAspect="1"/>
          </p:cNvPicPr>
          <p:nvPr/>
        </p:nvPicPr>
        <p:blipFill>
          <a:blip r:embed="rId5">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92500" y="3592557"/>
            <a:ext cx="474510" cy="246222"/>
          </a:xfrm>
          <a:prstGeom prst="rect">
            <a:avLst/>
          </a:prstGeom>
        </p:spPr>
      </p:pic>
      <p:sp>
        <p:nvSpPr>
          <p:cNvPr id="13" name="Rectangle 2">
            <a:extLst>
              <a:ext uri="{FF2B5EF4-FFF2-40B4-BE49-F238E27FC236}">
                <a16:creationId xmlns:a16="http://schemas.microsoft.com/office/drawing/2014/main" id="{E34A4A74-B4EE-A1B8-3A63-6468CDD7B7FB}"/>
              </a:ext>
            </a:extLst>
          </p:cNvPr>
          <p:cNvSpPr>
            <a:spLocks noChangeArrowheads="1"/>
          </p:cNvSpPr>
          <p:nvPr/>
        </p:nvSpPr>
        <p:spPr bwMode="auto">
          <a:xfrm>
            <a:off x="0" y="0"/>
            <a:ext cx="232568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900" b="0" i="0" u="none" strike="noStrike" cap="none" normalizeH="0" baseline="0">
                <a:ln>
                  <a:noFill/>
                </a:ln>
                <a:solidFill>
                  <a:srgbClr val="111224"/>
                </a:solidFill>
                <a:effectLst/>
                <a:latin typeface="Arial" panose="020B0604020202020204" pitchFamily="34" charset="0"/>
                <a:ea typeface="MuseoSans300Regular"/>
              </a:rPr>
            </a:br>
            <a:endParaRPr kumimoji="0" lang="en-US" altLang="en-US" sz="900" b="0" i="0" u="none" strike="noStrike" cap="none" normalizeH="0" baseline="0">
              <a:ln>
                <a:noFill/>
              </a:ln>
              <a:solidFill>
                <a:srgbClr val="111224"/>
              </a:solidFill>
              <a:effectLst/>
              <a:latin typeface="Arial" panose="020B0604020202020204" pitchFamily="34" charset="0"/>
              <a:ea typeface="MuseoSans300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8" name="Picture 17" descr="Icon&#10;&#10;Description automatically generated">
            <a:extLst>
              <a:ext uri="{FF2B5EF4-FFF2-40B4-BE49-F238E27FC236}">
                <a16:creationId xmlns:a16="http://schemas.microsoft.com/office/drawing/2014/main" id="{EFB3AF19-F66E-AE6B-3860-909A832F6C1F}"/>
              </a:ext>
            </a:extLst>
          </p:cNvPr>
          <p:cNvPicPr>
            <a:picLocks noChangeAspect="1"/>
          </p:cNvPicPr>
          <p:nvPr/>
        </p:nvPicPr>
        <p:blipFill>
          <a:blip r:embed="rId6"/>
          <a:stretch>
            <a:fillRect/>
          </a:stretch>
        </p:blipFill>
        <p:spPr>
          <a:xfrm>
            <a:off x="6538645" y="3650063"/>
            <a:ext cx="124713" cy="173381"/>
          </a:xfrm>
          <a:prstGeom prst="rect">
            <a:avLst/>
          </a:prstGeom>
        </p:spPr>
      </p:pic>
      <p:sp>
        <p:nvSpPr>
          <p:cNvPr id="21" name="TextBox 28">
            <a:extLst>
              <a:ext uri="{FF2B5EF4-FFF2-40B4-BE49-F238E27FC236}">
                <a16:creationId xmlns:a16="http://schemas.microsoft.com/office/drawing/2014/main" id="{C1B80DCC-26AE-F92C-92F4-8C99F79CE64F}"/>
              </a:ext>
            </a:extLst>
          </p:cNvPr>
          <p:cNvSpPr txBox="1">
            <a:spLocks noChangeArrowheads="1"/>
          </p:cNvSpPr>
          <p:nvPr/>
        </p:nvSpPr>
        <p:spPr bwMode="auto">
          <a:xfrm>
            <a:off x="7301081" y="3794797"/>
            <a:ext cx="1666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Master Key</a:t>
            </a:r>
          </a:p>
        </p:txBody>
      </p:sp>
      <p:pic>
        <p:nvPicPr>
          <p:cNvPr id="22" name="Graphic 33">
            <a:extLst>
              <a:ext uri="{FF2B5EF4-FFF2-40B4-BE49-F238E27FC236}">
                <a16:creationId xmlns:a16="http://schemas.microsoft.com/office/drawing/2014/main" id="{01199653-70F9-C943-EECF-D4698BA91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645" y="37139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17">
            <a:extLst>
              <a:ext uri="{FF2B5EF4-FFF2-40B4-BE49-F238E27FC236}">
                <a16:creationId xmlns:a16="http://schemas.microsoft.com/office/drawing/2014/main" id="{DDF75F15-C908-4105-CEE4-CE8063BB10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2113" y="104098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8">
            <a:extLst>
              <a:ext uri="{FF2B5EF4-FFF2-40B4-BE49-F238E27FC236}">
                <a16:creationId xmlns:a16="http://schemas.microsoft.com/office/drawing/2014/main" id="{11887EB0-EAB6-2BFD-1FDE-7A7B5788B987}"/>
              </a:ext>
            </a:extLst>
          </p:cNvPr>
          <p:cNvSpPr txBox="1">
            <a:spLocks noChangeArrowheads="1"/>
          </p:cNvSpPr>
          <p:nvPr/>
        </p:nvSpPr>
        <p:spPr bwMode="auto">
          <a:xfrm>
            <a:off x="3749675" y="1816673"/>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Your App</a:t>
            </a:r>
          </a:p>
        </p:txBody>
      </p:sp>
      <p:sp>
        <p:nvSpPr>
          <p:cNvPr id="28" name="TextBox 28">
            <a:extLst>
              <a:ext uri="{FF2B5EF4-FFF2-40B4-BE49-F238E27FC236}">
                <a16:creationId xmlns:a16="http://schemas.microsoft.com/office/drawing/2014/main" id="{05E8B13E-45F3-BD7D-6919-8B9BF1F71CCA}"/>
              </a:ext>
            </a:extLst>
          </p:cNvPr>
          <p:cNvSpPr txBox="1">
            <a:spLocks noChangeArrowheads="1"/>
          </p:cNvSpPr>
          <p:nvPr/>
        </p:nvSpPr>
        <p:spPr bwMode="auto">
          <a:xfrm>
            <a:off x="5933807" y="4104758"/>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Data Keys</a:t>
            </a:r>
          </a:p>
        </p:txBody>
      </p:sp>
      <p:cxnSp>
        <p:nvCxnSpPr>
          <p:cNvPr id="4102" name="Connector: Curved 4101">
            <a:extLst>
              <a:ext uri="{FF2B5EF4-FFF2-40B4-BE49-F238E27FC236}">
                <a16:creationId xmlns:a16="http://schemas.microsoft.com/office/drawing/2014/main" id="{A308CDA1-3F66-ACE9-CCE6-CF7D63F5611A}"/>
              </a:ext>
            </a:extLst>
          </p:cNvPr>
          <p:cNvCxnSpPr>
            <a:cxnSpLocks/>
            <a:stCxn id="22" idx="1"/>
            <a:endCxn id="20" idx="3"/>
          </p:cNvCxnSpPr>
          <p:nvPr/>
        </p:nvCxnSpPr>
        <p:spPr>
          <a:xfrm rot="10800000">
            <a:off x="1606925" y="1671078"/>
            <a:ext cx="4931720" cy="2271424"/>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21">
            <a:extLst>
              <a:ext uri="{FF2B5EF4-FFF2-40B4-BE49-F238E27FC236}">
                <a16:creationId xmlns:a16="http://schemas.microsoft.com/office/drawing/2014/main" id="{B0A298BD-FA21-360B-6FC8-C46396F3206D}"/>
              </a:ext>
            </a:extLst>
          </p:cNvPr>
          <p:cNvSpPr txBox="1">
            <a:spLocks noChangeArrowheads="1"/>
          </p:cNvSpPr>
          <p:nvPr/>
        </p:nvSpPr>
        <p:spPr bwMode="auto">
          <a:xfrm>
            <a:off x="6235205" y="2244234"/>
            <a:ext cx="36728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latin typeface="Arial" panose="020B0604020202020204" pitchFamily="34" charset="0"/>
                <a:ea typeface="Amazon Ember" panose="020B0603020204020204" pitchFamily="34" charset="0"/>
                <a:cs typeface="Arial" panose="020B0604020202020204" pitchFamily="34" charset="0"/>
              </a:rPr>
              <a:t>S3 Bucket</a:t>
            </a:r>
          </a:p>
        </p:txBody>
      </p:sp>
      <p:pic>
        <p:nvPicPr>
          <p:cNvPr id="42" name="Graphic 14">
            <a:extLst>
              <a:ext uri="{FF2B5EF4-FFF2-40B4-BE49-F238E27FC236}">
                <a16:creationId xmlns:a16="http://schemas.microsoft.com/office/drawing/2014/main" id="{FCCCEF5B-BB1B-D14E-2495-832BB1B9F1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8730" y="985441"/>
            <a:ext cx="1214439" cy="121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Shape&#10;&#10;Description automatically generated with low confidence">
            <a:extLst>
              <a:ext uri="{FF2B5EF4-FFF2-40B4-BE49-F238E27FC236}">
                <a16:creationId xmlns:a16="http://schemas.microsoft.com/office/drawing/2014/main" id="{6CA3486B-49EA-25BA-61A3-644C8FD858DF}"/>
              </a:ext>
            </a:extLst>
          </p:cNvPr>
          <p:cNvPicPr>
            <a:picLocks noChangeAspect="1"/>
          </p:cNvPicPr>
          <p:nvPr/>
        </p:nvPicPr>
        <p:blipFill>
          <a:blip r:embed="rId9"/>
          <a:stretch>
            <a:fillRect/>
          </a:stretch>
        </p:blipFill>
        <p:spPr>
          <a:xfrm>
            <a:off x="833828" y="1148126"/>
            <a:ext cx="773097" cy="1045904"/>
          </a:xfrm>
          <a:prstGeom prst="rect">
            <a:avLst/>
          </a:prstGeom>
        </p:spPr>
      </p:pic>
      <p:pic>
        <p:nvPicPr>
          <p:cNvPr id="19" name="Picture 18" descr="Icon&#10;&#10;Description automatically generated">
            <a:extLst>
              <a:ext uri="{FF2B5EF4-FFF2-40B4-BE49-F238E27FC236}">
                <a16:creationId xmlns:a16="http://schemas.microsoft.com/office/drawing/2014/main" id="{C5EB2FF5-0763-DC47-E098-1CDEFEF3AE99}"/>
              </a:ext>
            </a:extLst>
          </p:cNvPr>
          <p:cNvPicPr>
            <a:picLocks noChangeAspect="1"/>
          </p:cNvPicPr>
          <p:nvPr/>
        </p:nvPicPr>
        <p:blipFill>
          <a:blip r:embed="rId6"/>
          <a:stretch>
            <a:fillRect/>
          </a:stretch>
        </p:blipFill>
        <p:spPr>
          <a:xfrm>
            <a:off x="1012168" y="1716289"/>
            <a:ext cx="124713" cy="173381"/>
          </a:xfrm>
          <a:prstGeom prst="rect">
            <a:avLst/>
          </a:prstGeom>
        </p:spPr>
      </p:pic>
    </p:spTree>
    <p:extLst>
      <p:ext uri="{BB962C8B-B14F-4D97-AF65-F5344CB8AC3E}">
        <p14:creationId xmlns:p14="http://schemas.microsoft.com/office/powerpoint/2010/main" val="11380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552 -0.00155 L -0.55677 -0.44229 " pathEditMode="relative" ptsTypes="AA">
                                      <p:cBhvr>
                                        <p:cTn id="6" dur="2000" fill="hold"/>
                                        <p:tgtEl>
                                          <p:spTgt spid="22"/>
                                        </p:tgtEl>
                                        <p:attrNameLst>
                                          <p:attrName>ppt_x</p:attrName>
                                          <p:attrName>ppt_y</p:attrName>
                                        </p:attrNameLst>
                                      </p:cBhvr>
                                    </p:animMotion>
                                  </p:childTnLst>
                                </p:cTn>
                              </p:par>
                              <p:par>
                                <p:cTn id="7" presetID="1" presetClass="exit" presetSubtype="0" fill="hold" nodeType="withEffect">
                                  <p:stCondLst>
                                    <p:cond delay="0"/>
                                  </p:stCondLst>
                                  <p:childTnLst>
                                    <p:set>
                                      <p:cBhvr>
                                        <p:cTn id="8" dur="1" fill="hold">
                                          <p:stCondLst>
                                            <p:cond delay="0"/>
                                          </p:stCondLst>
                                        </p:cTn>
                                        <p:tgtEl>
                                          <p:spTgt spid="410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2000" fill="hold"/>
                                        <p:tgtEl>
                                          <p:spTgt spid="20"/>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EDDC-0F95-232D-C9E4-035EDB83F7BD}"/>
              </a:ext>
            </a:extLst>
          </p:cNvPr>
          <p:cNvSpPr>
            <a:spLocks noGrp="1"/>
          </p:cNvSpPr>
          <p:nvPr>
            <p:ph type="title"/>
          </p:nvPr>
        </p:nvSpPr>
        <p:spPr/>
        <p:txBody>
          <a:bodyPr/>
          <a:lstStyle/>
          <a:p>
            <a:r>
              <a:rPr lang="en-US" dirty="0"/>
              <a:t>Asymmetric Data Key Encryption</a:t>
            </a:r>
          </a:p>
        </p:txBody>
      </p:sp>
      <p:pic>
        <p:nvPicPr>
          <p:cNvPr id="6" name="Graphic 11">
            <a:extLst>
              <a:ext uri="{FF2B5EF4-FFF2-40B4-BE49-F238E27FC236}">
                <a16:creationId xmlns:a16="http://schemas.microsoft.com/office/drawing/2014/main" id="{6702F8FC-90A9-C66E-11BF-B2BAA8B2D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7130" y="3136871"/>
            <a:ext cx="13652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8">
            <a:extLst>
              <a:ext uri="{FF2B5EF4-FFF2-40B4-BE49-F238E27FC236}">
                <a16:creationId xmlns:a16="http://schemas.microsoft.com/office/drawing/2014/main" id="{9D8D85EA-042F-8134-7980-99230EE60A30}"/>
              </a:ext>
            </a:extLst>
          </p:cNvPr>
          <p:cNvSpPr txBox="1">
            <a:spLocks noChangeArrowheads="1"/>
          </p:cNvSpPr>
          <p:nvPr/>
        </p:nvSpPr>
        <p:spPr bwMode="auto">
          <a:xfrm>
            <a:off x="7301081" y="4410722"/>
            <a:ext cx="1666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solidFill>
                  <a:srgbClr val="000000"/>
                </a:solidFill>
                <a:latin typeface="Arial" panose="020B0604020202020204" pitchFamily="34" charset="0"/>
                <a:cs typeface="Arial" panose="020B0604020202020204" pitchFamily="34" charset="0"/>
              </a:rPr>
              <a:t>KMS</a:t>
            </a:r>
          </a:p>
        </p:txBody>
      </p:sp>
      <p:pic>
        <p:nvPicPr>
          <p:cNvPr id="11" name="Picture 10">
            <a:extLst>
              <a:ext uri="{FF2B5EF4-FFF2-40B4-BE49-F238E27FC236}">
                <a16:creationId xmlns:a16="http://schemas.microsoft.com/office/drawing/2014/main" id="{1585F546-DC9E-FB75-D03D-831D0BF3EF84}"/>
              </a:ext>
            </a:extLst>
          </p:cNvPr>
          <p:cNvPicPr>
            <a:picLocks noChangeAspect="1"/>
          </p:cNvPicPr>
          <p:nvPr/>
        </p:nvPicPr>
        <p:blipFill>
          <a:blip r:embed="rId4">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92500" y="3592557"/>
            <a:ext cx="474510" cy="246222"/>
          </a:xfrm>
          <a:prstGeom prst="rect">
            <a:avLst/>
          </a:prstGeom>
        </p:spPr>
      </p:pic>
      <p:sp>
        <p:nvSpPr>
          <p:cNvPr id="13" name="Rectangle 2">
            <a:extLst>
              <a:ext uri="{FF2B5EF4-FFF2-40B4-BE49-F238E27FC236}">
                <a16:creationId xmlns:a16="http://schemas.microsoft.com/office/drawing/2014/main" id="{E34A4A74-B4EE-A1B8-3A63-6468CDD7B7FB}"/>
              </a:ext>
            </a:extLst>
          </p:cNvPr>
          <p:cNvSpPr>
            <a:spLocks noChangeArrowheads="1"/>
          </p:cNvSpPr>
          <p:nvPr/>
        </p:nvSpPr>
        <p:spPr bwMode="auto">
          <a:xfrm>
            <a:off x="0" y="0"/>
            <a:ext cx="232568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900" b="0" i="0" u="none" strike="noStrike" cap="none" normalizeH="0" baseline="0">
                <a:ln>
                  <a:noFill/>
                </a:ln>
                <a:solidFill>
                  <a:srgbClr val="111224"/>
                </a:solidFill>
                <a:effectLst/>
                <a:latin typeface="Arial" panose="020B0604020202020204" pitchFamily="34" charset="0"/>
                <a:ea typeface="MuseoSans300Regular"/>
              </a:rPr>
            </a:br>
            <a:endParaRPr kumimoji="0" lang="en-US" altLang="en-US" sz="900" b="0" i="0" u="none" strike="noStrike" cap="none" normalizeH="0" baseline="0">
              <a:ln>
                <a:noFill/>
              </a:ln>
              <a:solidFill>
                <a:srgbClr val="111224"/>
              </a:solidFill>
              <a:effectLst/>
              <a:latin typeface="Arial" panose="020B0604020202020204" pitchFamily="34" charset="0"/>
              <a:ea typeface="MuseoSans300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Group 4">
            <a:extLst>
              <a:ext uri="{FF2B5EF4-FFF2-40B4-BE49-F238E27FC236}">
                <a16:creationId xmlns:a16="http://schemas.microsoft.com/office/drawing/2014/main" id="{984F8172-4182-DDC8-3E2C-943891484603}"/>
              </a:ext>
            </a:extLst>
          </p:cNvPr>
          <p:cNvGrpSpPr/>
          <p:nvPr/>
        </p:nvGrpSpPr>
        <p:grpSpPr>
          <a:xfrm>
            <a:off x="6538645" y="3421463"/>
            <a:ext cx="457200" cy="457200"/>
            <a:chOff x="6538645" y="3421463"/>
            <a:chExt cx="457200" cy="457200"/>
          </a:xfrm>
        </p:grpSpPr>
        <p:pic>
          <p:nvPicPr>
            <p:cNvPr id="4" name="Graphic 33">
              <a:extLst>
                <a:ext uri="{FF2B5EF4-FFF2-40B4-BE49-F238E27FC236}">
                  <a16:creationId xmlns:a16="http://schemas.microsoft.com/office/drawing/2014/main" id="{68F97250-C740-83DD-1C22-93972F7D6E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8645" y="34214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Icon&#10;&#10;Description automatically generated">
              <a:extLst>
                <a:ext uri="{FF2B5EF4-FFF2-40B4-BE49-F238E27FC236}">
                  <a16:creationId xmlns:a16="http://schemas.microsoft.com/office/drawing/2014/main" id="{EFB3AF19-F66E-AE6B-3860-909A832F6C1F}"/>
                </a:ext>
              </a:extLst>
            </p:cNvPr>
            <p:cNvPicPr>
              <a:picLocks noChangeAspect="1"/>
            </p:cNvPicPr>
            <p:nvPr/>
          </p:nvPicPr>
          <p:blipFill>
            <a:blip r:embed="rId6"/>
            <a:stretch>
              <a:fillRect/>
            </a:stretch>
          </p:blipFill>
          <p:spPr>
            <a:xfrm>
              <a:off x="6538645" y="3650063"/>
              <a:ext cx="124713" cy="173381"/>
            </a:xfrm>
            <a:prstGeom prst="rect">
              <a:avLst/>
            </a:prstGeom>
          </p:spPr>
        </p:pic>
      </p:grpSp>
      <p:sp>
        <p:nvSpPr>
          <p:cNvPr id="21" name="TextBox 28">
            <a:extLst>
              <a:ext uri="{FF2B5EF4-FFF2-40B4-BE49-F238E27FC236}">
                <a16:creationId xmlns:a16="http://schemas.microsoft.com/office/drawing/2014/main" id="{C1B80DCC-26AE-F92C-92F4-8C99F79CE64F}"/>
              </a:ext>
            </a:extLst>
          </p:cNvPr>
          <p:cNvSpPr txBox="1">
            <a:spLocks noChangeArrowheads="1"/>
          </p:cNvSpPr>
          <p:nvPr/>
        </p:nvSpPr>
        <p:spPr bwMode="auto">
          <a:xfrm>
            <a:off x="7301081" y="3794797"/>
            <a:ext cx="1666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Master Key</a:t>
            </a:r>
          </a:p>
        </p:txBody>
      </p:sp>
      <p:pic>
        <p:nvPicPr>
          <p:cNvPr id="25" name="Graphic 17">
            <a:extLst>
              <a:ext uri="{FF2B5EF4-FFF2-40B4-BE49-F238E27FC236}">
                <a16:creationId xmlns:a16="http://schemas.microsoft.com/office/drawing/2014/main" id="{DDF75F15-C908-4105-CEE4-CE8063BB10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2113" y="104098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8">
            <a:extLst>
              <a:ext uri="{FF2B5EF4-FFF2-40B4-BE49-F238E27FC236}">
                <a16:creationId xmlns:a16="http://schemas.microsoft.com/office/drawing/2014/main" id="{11887EB0-EAB6-2BFD-1FDE-7A7B5788B987}"/>
              </a:ext>
            </a:extLst>
          </p:cNvPr>
          <p:cNvSpPr txBox="1">
            <a:spLocks noChangeArrowheads="1"/>
          </p:cNvSpPr>
          <p:nvPr/>
        </p:nvSpPr>
        <p:spPr bwMode="auto">
          <a:xfrm>
            <a:off x="3749675" y="1816673"/>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Your App</a:t>
            </a:r>
          </a:p>
        </p:txBody>
      </p:sp>
      <p:sp>
        <p:nvSpPr>
          <p:cNvPr id="28" name="TextBox 28">
            <a:extLst>
              <a:ext uri="{FF2B5EF4-FFF2-40B4-BE49-F238E27FC236}">
                <a16:creationId xmlns:a16="http://schemas.microsoft.com/office/drawing/2014/main" id="{05E8B13E-45F3-BD7D-6919-8B9BF1F71CCA}"/>
              </a:ext>
            </a:extLst>
          </p:cNvPr>
          <p:cNvSpPr txBox="1">
            <a:spLocks noChangeArrowheads="1"/>
          </p:cNvSpPr>
          <p:nvPr/>
        </p:nvSpPr>
        <p:spPr bwMode="auto">
          <a:xfrm>
            <a:off x="5933807" y="4104758"/>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Data Keys</a:t>
            </a:r>
          </a:p>
        </p:txBody>
      </p:sp>
      <p:sp>
        <p:nvSpPr>
          <p:cNvPr id="41" name="TextBox 21">
            <a:extLst>
              <a:ext uri="{FF2B5EF4-FFF2-40B4-BE49-F238E27FC236}">
                <a16:creationId xmlns:a16="http://schemas.microsoft.com/office/drawing/2014/main" id="{B0A298BD-FA21-360B-6FC8-C46396F3206D}"/>
              </a:ext>
            </a:extLst>
          </p:cNvPr>
          <p:cNvSpPr txBox="1">
            <a:spLocks noChangeArrowheads="1"/>
          </p:cNvSpPr>
          <p:nvPr/>
        </p:nvSpPr>
        <p:spPr bwMode="auto">
          <a:xfrm>
            <a:off x="6235205" y="2244234"/>
            <a:ext cx="36728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latin typeface="Arial" panose="020B0604020202020204" pitchFamily="34" charset="0"/>
                <a:ea typeface="Amazon Ember" panose="020B0603020204020204" pitchFamily="34" charset="0"/>
                <a:cs typeface="Arial" panose="020B0604020202020204" pitchFamily="34" charset="0"/>
              </a:rPr>
              <a:t>S3 Bucket</a:t>
            </a:r>
          </a:p>
        </p:txBody>
      </p:sp>
      <p:pic>
        <p:nvPicPr>
          <p:cNvPr id="42" name="Graphic 14">
            <a:extLst>
              <a:ext uri="{FF2B5EF4-FFF2-40B4-BE49-F238E27FC236}">
                <a16:creationId xmlns:a16="http://schemas.microsoft.com/office/drawing/2014/main" id="{FCCCEF5B-BB1B-D14E-2495-832BB1B9F1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8730" y="985441"/>
            <a:ext cx="1214439" cy="121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a:extLst>
              <a:ext uri="{FF2B5EF4-FFF2-40B4-BE49-F238E27FC236}">
                <a16:creationId xmlns:a16="http://schemas.microsoft.com/office/drawing/2014/main" id="{5C3E12D6-4BFA-5AAC-7936-DBAD7972FBAC}"/>
              </a:ext>
            </a:extLst>
          </p:cNvPr>
          <p:cNvGrpSpPr/>
          <p:nvPr/>
        </p:nvGrpSpPr>
        <p:grpSpPr>
          <a:xfrm>
            <a:off x="1012168" y="1392204"/>
            <a:ext cx="436815" cy="560552"/>
            <a:chOff x="1012168" y="1392204"/>
            <a:chExt cx="436815" cy="560552"/>
          </a:xfrm>
        </p:grpSpPr>
        <p:pic>
          <p:nvPicPr>
            <p:cNvPr id="20" name="Picture 19" descr="Shape&#10;&#10;Description automatically generated with low confidence">
              <a:extLst>
                <a:ext uri="{FF2B5EF4-FFF2-40B4-BE49-F238E27FC236}">
                  <a16:creationId xmlns:a16="http://schemas.microsoft.com/office/drawing/2014/main" id="{6CA3486B-49EA-25BA-61A3-644C8FD858DF}"/>
                </a:ext>
              </a:extLst>
            </p:cNvPr>
            <p:cNvPicPr>
              <a:picLocks noChangeAspect="1"/>
            </p:cNvPicPr>
            <p:nvPr/>
          </p:nvPicPr>
          <p:blipFill>
            <a:blip r:embed="rId9"/>
            <a:stretch>
              <a:fillRect/>
            </a:stretch>
          </p:blipFill>
          <p:spPr>
            <a:xfrm>
              <a:off x="1034642" y="1392204"/>
              <a:ext cx="414341" cy="560552"/>
            </a:xfrm>
            <a:prstGeom prst="rect">
              <a:avLst/>
            </a:prstGeom>
          </p:spPr>
        </p:pic>
        <p:pic>
          <p:nvPicPr>
            <p:cNvPr id="19" name="Picture 18" descr="Icon&#10;&#10;Description automatically generated">
              <a:extLst>
                <a:ext uri="{FF2B5EF4-FFF2-40B4-BE49-F238E27FC236}">
                  <a16:creationId xmlns:a16="http://schemas.microsoft.com/office/drawing/2014/main" id="{C5EB2FF5-0763-DC47-E098-1CDEFEF3AE99}"/>
                </a:ext>
              </a:extLst>
            </p:cNvPr>
            <p:cNvPicPr>
              <a:picLocks noChangeAspect="1"/>
            </p:cNvPicPr>
            <p:nvPr/>
          </p:nvPicPr>
          <p:blipFill>
            <a:blip r:embed="rId6"/>
            <a:stretch>
              <a:fillRect/>
            </a:stretch>
          </p:blipFill>
          <p:spPr>
            <a:xfrm>
              <a:off x="1012168" y="1716289"/>
              <a:ext cx="124713" cy="173381"/>
            </a:xfrm>
            <a:prstGeom prst="rect">
              <a:avLst/>
            </a:prstGeom>
          </p:spPr>
        </p:pic>
      </p:grpSp>
    </p:spTree>
    <p:extLst>
      <p:ext uri="{BB962C8B-B14F-4D97-AF65-F5344CB8AC3E}">
        <p14:creationId xmlns:p14="http://schemas.microsoft.com/office/powerpoint/2010/main" val="156682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885 0.00309 L 0.75226 -0.04074 " pathEditMode="relative" rAng="0" ptsTypes="AA">
                                      <p:cBhvr>
                                        <p:cTn id="6" dur="2000" fill="hold"/>
                                        <p:tgtEl>
                                          <p:spTgt spid="3"/>
                                        </p:tgtEl>
                                        <p:attrNameLst>
                                          <p:attrName>ppt_x</p:attrName>
                                          <p:attrName>ppt_y</p:attrName>
                                        </p:attrNameLst>
                                      </p:cBhvr>
                                      <p:rCtr x="37170" y="-2191"/>
                                    </p:animMotion>
                                  </p:childTnLst>
                                </p:cTn>
                              </p:par>
                              <p:par>
                                <p:cTn id="7" presetID="42" presetClass="path" presetSubtype="0" accel="50000" decel="50000" fill="hold" nodeType="withEffect">
                                  <p:stCondLst>
                                    <p:cond delay="0"/>
                                  </p:stCondLst>
                                  <p:childTnLst>
                                    <p:animMotion origin="layout" path="M -4.16667E-6 2.09877E-6 L 0.14671 -0.34229 " pathEditMode="relative" rAng="0" ptsTypes="AA">
                                      <p:cBhvr>
                                        <p:cTn id="8" dur="2000" fill="hold"/>
                                        <p:tgtEl>
                                          <p:spTgt spid="5"/>
                                        </p:tgtEl>
                                        <p:attrNameLst>
                                          <p:attrName>ppt_x</p:attrName>
                                          <p:attrName>ppt_y</p:attrName>
                                        </p:attrNameLst>
                                      </p:cBhvr>
                                      <p:rCtr x="7326" y="-17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EDDC-0F95-232D-C9E4-035EDB83F7BD}"/>
              </a:ext>
            </a:extLst>
          </p:cNvPr>
          <p:cNvSpPr>
            <a:spLocks noGrp="1"/>
          </p:cNvSpPr>
          <p:nvPr>
            <p:ph type="title"/>
          </p:nvPr>
        </p:nvSpPr>
        <p:spPr/>
        <p:txBody>
          <a:bodyPr/>
          <a:lstStyle/>
          <a:p>
            <a:r>
              <a:rPr lang="en-US" dirty="0"/>
              <a:t>Asymmetric Data Key (De)</a:t>
            </a:r>
            <a:r>
              <a:rPr lang="en-US" dirty="0" err="1"/>
              <a:t>cryption</a:t>
            </a:r>
            <a:endParaRPr lang="en-US" dirty="0"/>
          </a:p>
        </p:txBody>
      </p:sp>
      <p:pic>
        <p:nvPicPr>
          <p:cNvPr id="6" name="Graphic 11">
            <a:extLst>
              <a:ext uri="{FF2B5EF4-FFF2-40B4-BE49-F238E27FC236}">
                <a16:creationId xmlns:a16="http://schemas.microsoft.com/office/drawing/2014/main" id="{6702F8FC-90A9-C66E-11BF-B2BAA8B2D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7130" y="3136871"/>
            <a:ext cx="13652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8">
            <a:extLst>
              <a:ext uri="{FF2B5EF4-FFF2-40B4-BE49-F238E27FC236}">
                <a16:creationId xmlns:a16="http://schemas.microsoft.com/office/drawing/2014/main" id="{9D8D85EA-042F-8134-7980-99230EE60A30}"/>
              </a:ext>
            </a:extLst>
          </p:cNvPr>
          <p:cNvSpPr txBox="1">
            <a:spLocks noChangeArrowheads="1"/>
          </p:cNvSpPr>
          <p:nvPr/>
        </p:nvSpPr>
        <p:spPr bwMode="auto">
          <a:xfrm>
            <a:off x="7301081" y="4410722"/>
            <a:ext cx="1666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solidFill>
                  <a:srgbClr val="000000"/>
                </a:solidFill>
                <a:latin typeface="Arial" panose="020B0604020202020204" pitchFamily="34" charset="0"/>
                <a:cs typeface="Arial" panose="020B0604020202020204" pitchFamily="34" charset="0"/>
              </a:rPr>
              <a:t>KMS</a:t>
            </a:r>
          </a:p>
        </p:txBody>
      </p:sp>
      <p:pic>
        <p:nvPicPr>
          <p:cNvPr id="11" name="Picture 10">
            <a:extLst>
              <a:ext uri="{FF2B5EF4-FFF2-40B4-BE49-F238E27FC236}">
                <a16:creationId xmlns:a16="http://schemas.microsoft.com/office/drawing/2014/main" id="{1585F546-DC9E-FB75-D03D-831D0BF3EF84}"/>
              </a:ext>
            </a:extLst>
          </p:cNvPr>
          <p:cNvPicPr>
            <a:picLocks noChangeAspect="1"/>
          </p:cNvPicPr>
          <p:nvPr/>
        </p:nvPicPr>
        <p:blipFill>
          <a:blip r:embed="rId4">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92500" y="3592557"/>
            <a:ext cx="474510" cy="246222"/>
          </a:xfrm>
          <a:prstGeom prst="rect">
            <a:avLst/>
          </a:prstGeom>
        </p:spPr>
      </p:pic>
      <p:sp>
        <p:nvSpPr>
          <p:cNvPr id="13" name="Rectangle 2">
            <a:extLst>
              <a:ext uri="{FF2B5EF4-FFF2-40B4-BE49-F238E27FC236}">
                <a16:creationId xmlns:a16="http://schemas.microsoft.com/office/drawing/2014/main" id="{E34A4A74-B4EE-A1B8-3A63-6468CDD7B7FB}"/>
              </a:ext>
            </a:extLst>
          </p:cNvPr>
          <p:cNvSpPr>
            <a:spLocks noChangeArrowheads="1"/>
          </p:cNvSpPr>
          <p:nvPr/>
        </p:nvSpPr>
        <p:spPr bwMode="auto">
          <a:xfrm>
            <a:off x="0" y="0"/>
            <a:ext cx="232568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900" b="0" i="0" u="none" strike="noStrike" cap="none" normalizeH="0" baseline="0">
                <a:ln>
                  <a:noFill/>
                </a:ln>
                <a:solidFill>
                  <a:srgbClr val="111224"/>
                </a:solidFill>
                <a:effectLst/>
                <a:latin typeface="Arial" panose="020B0604020202020204" pitchFamily="34" charset="0"/>
                <a:ea typeface="MuseoSans300Regular"/>
              </a:rPr>
            </a:br>
            <a:endParaRPr kumimoji="0" lang="en-US" altLang="en-US" sz="900" b="0" i="0" u="none" strike="noStrike" cap="none" normalizeH="0" baseline="0">
              <a:ln>
                <a:noFill/>
              </a:ln>
              <a:solidFill>
                <a:srgbClr val="111224"/>
              </a:solidFill>
              <a:effectLst/>
              <a:latin typeface="Arial" panose="020B0604020202020204" pitchFamily="34" charset="0"/>
              <a:ea typeface="MuseoSans300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Group 4">
            <a:extLst>
              <a:ext uri="{FF2B5EF4-FFF2-40B4-BE49-F238E27FC236}">
                <a16:creationId xmlns:a16="http://schemas.microsoft.com/office/drawing/2014/main" id="{984F8172-4182-DDC8-3E2C-943891484603}"/>
              </a:ext>
            </a:extLst>
          </p:cNvPr>
          <p:cNvGrpSpPr/>
          <p:nvPr/>
        </p:nvGrpSpPr>
        <p:grpSpPr>
          <a:xfrm>
            <a:off x="7892500" y="1673190"/>
            <a:ext cx="457200" cy="457200"/>
            <a:chOff x="6538645" y="3421463"/>
            <a:chExt cx="457200" cy="457200"/>
          </a:xfrm>
        </p:grpSpPr>
        <p:pic>
          <p:nvPicPr>
            <p:cNvPr id="4" name="Graphic 33">
              <a:extLst>
                <a:ext uri="{FF2B5EF4-FFF2-40B4-BE49-F238E27FC236}">
                  <a16:creationId xmlns:a16="http://schemas.microsoft.com/office/drawing/2014/main" id="{68F97250-C740-83DD-1C22-93972F7D6E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8645" y="34214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Icon&#10;&#10;Description automatically generated">
              <a:extLst>
                <a:ext uri="{FF2B5EF4-FFF2-40B4-BE49-F238E27FC236}">
                  <a16:creationId xmlns:a16="http://schemas.microsoft.com/office/drawing/2014/main" id="{EFB3AF19-F66E-AE6B-3860-909A832F6C1F}"/>
                </a:ext>
              </a:extLst>
            </p:cNvPr>
            <p:cNvPicPr>
              <a:picLocks noChangeAspect="1"/>
            </p:cNvPicPr>
            <p:nvPr/>
          </p:nvPicPr>
          <p:blipFill>
            <a:blip r:embed="rId6"/>
            <a:stretch>
              <a:fillRect/>
            </a:stretch>
          </p:blipFill>
          <p:spPr>
            <a:xfrm>
              <a:off x="6538645" y="3650063"/>
              <a:ext cx="124713" cy="173381"/>
            </a:xfrm>
            <a:prstGeom prst="rect">
              <a:avLst/>
            </a:prstGeom>
          </p:spPr>
        </p:pic>
      </p:grpSp>
      <p:sp>
        <p:nvSpPr>
          <p:cNvPr id="21" name="TextBox 28">
            <a:extLst>
              <a:ext uri="{FF2B5EF4-FFF2-40B4-BE49-F238E27FC236}">
                <a16:creationId xmlns:a16="http://schemas.microsoft.com/office/drawing/2014/main" id="{C1B80DCC-26AE-F92C-92F4-8C99F79CE64F}"/>
              </a:ext>
            </a:extLst>
          </p:cNvPr>
          <p:cNvSpPr txBox="1">
            <a:spLocks noChangeArrowheads="1"/>
          </p:cNvSpPr>
          <p:nvPr/>
        </p:nvSpPr>
        <p:spPr bwMode="auto">
          <a:xfrm>
            <a:off x="7301081" y="3794797"/>
            <a:ext cx="1666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Master Key</a:t>
            </a:r>
          </a:p>
        </p:txBody>
      </p:sp>
      <p:pic>
        <p:nvPicPr>
          <p:cNvPr id="25" name="Graphic 17">
            <a:extLst>
              <a:ext uri="{FF2B5EF4-FFF2-40B4-BE49-F238E27FC236}">
                <a16:creationId xmlns:a16="http://schemas.microsoft.com/office/drawing/2014/main" id="{DDF75F15-C908-4105-CEE4-CE8063BB10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2113" y="104098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8">
            <a:extLst>
              <a:ext uri="{FF2B5EF4-FFF2-40B4-BE49-F238E27FC236}">
                <a16:creationId xmlns:a16="http://schemas.microsoft.com/office/drawing/2014/main" id="{11887EB0-EAB6-2BFD-1FDE-7A7B5788B987}"/>
              </a:ext>
            </a:extLst>
          </p:cNvPr>
          <p:cNvSpPr txBox="1">
            <a:spLocks noChangeArrowheads="1"/>
          </p:cNvSpPr>
          <p:nvPr/>
        </p:nvSpPr>
        <p:spPr bwMode="auto">
          <a:xfrm>
            <a:off x="3749675" y="1816673"/>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Your App</a:t>
            </a:r>
          </a:p>
        </p:txBody>
      </p:sp>
      <p:sp>
        <p:nvSpPr>
          <p:cNvPr id="28" name="TextBox 28">
            <a:extLst>
              <a:ext uri="{FF2B5EF4-FFF2-40B4-BE49-F238E27FC236}">
                <a16:creationId xmlns:a16="http://schemas.microsoft.com/office/drawing/2014/main" id="{05E8B13E-45F3-BD7D-6919-8B9BF1F71CCA}"/>
              </a:ext>
            </a:extLst>
          </p:cNvPr>
          <p:cNvSpPr txBox="1">
            <a:spLocks noChangeArrowheads="1"/>
          </p:cNvSpPr>
          <p:nvPr/>
        </p:nvSpPr>
        <p:spPr bwMode="auto">
          <a:xfrm>
            <a:off x="5933807" y="4104758"/>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Data Keys</a:t>
            </a:r>
          </a:p>
        </p:txBody>
      </p:sp>
      <p:sp>
        <p:nvSpPr>
          <p:cNvPr id="41" name="TextBox 21">
            <a:extLst>
              <a:ext uri="{FF2B5EF4-FFF2-40B4-BE49-F238E27FC236}">
                <a16:creationId xmlns:a16="http://schemas.microsoft.com/office/drawing/2014/main" id="{B0A298BD-FA21-360B-6FC8-C46396F3206D}"/>
              </a:ext>
            </a:extLst>
          </p:cNvPr>
          <p:cNvSpPr txBox="1">
            <a:spLocks noChangeArrowheads="1"/>
          </p:cNvSpPr>
          <p:nvPr/>
        </p:nvSpPr>
        <p:spPr bwMode="auto">
          <a:xfrm>
            <a:off x="6235205" y="2244234"/>
            <a:ext cx="36728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latin typeface="Arial" panose="020B0604020202020204" pitchFamily="34" charset="0"/>
                <a:ea typeface="Amazon Ember" panose="020B0603020204020204" pitchFamily="34" charset="0"/>
                <a:cs typeface="Arial" panose="020B0604020202020204" pitchFamily="34" charset="0"/>
              </a:rPr>
              <a:t>S3 Bucket</a:t>
            </a:r>
          </a:p>
        </p:txBody>
      </p:sp>
      <p:pic>
        <p:nvPicPr>
          <p:cNvPr id="42" name="Graphic 14">
            <a:extLst>
              <a:ext uri="{FF2B5EF4-FFF2-40B4-BE49-F238E27FC236}">
                <a16:creationId xmlns:a16="http://schemas.microsoft.com/office/drawing/2014/main" id="{FCCCEF5B-BB1B-D14E-2495-832BB1B9F1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8730" y="985441"/>
            <a:ext cx="1214439" cy="121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Shape&#10;&#10;Description automatically generated with low confidence">
            <a:extLst>
              <a:ext uri="{FF2B5EF4-FFF2-40B4-BE49-F238E27FC236}">
                <a16:creationId xmlns:a16="http://schemas.microsoft.com/office/drawing/2014/main" id="{6CA3486B-49EA-25BA-61A3-644C8FD858DF}"/>
              </a:ext>
            </a:extLst>
          </p:cNvPr>
          <p:cNvPicPr>
            <a:picLocks noChangeAspect="1"/>
          </p:cNvPicPr>
          <p:nvPr/>
        </p:nvPicPr>
        <p:blipFill>
          <a:blip r:embed="rId9"/>
          <a:stretch>
            <a:fillRect/>
          </a:stretch>
        </p:blipFill>
        <p:spPr>
          <a:xfrm>
            <a:off x="7939616" y="1187920"/>
            <a:ext cx="414341" cy="560552"/>
          </a:xfrm>
          <a:prstGeom prst="rect">
            <a:avLst/>
          </a:prstGeom>
        </p:spPr>
      </p:pic>
      <p:pic>
        <p:nvPicPr>
          <p:cNvPr id="19" name="Picture 18" descr="Icon&#10;&#10;Description automatically generated">
            <a:extLst>
              <a:ext uri="{FF2B5EF4-FFF2-40B4-BE49-F238E27FC236}">
                <a16:creationId xmlns:a16="http://schemas.microsoft.com/office/drawing/2014/main" id="{C5EB2FF5-0763-DC47-E098-1CDEFEF3AE99}"/>
              </a:ext>
            </a:extLst>
          </p:cNvPr>
          <p:cNvPicPr>
            <a:picLocks noChangeAspect="1"/>
          </p:cNvPicPr>
          <p:nvPr/>
        </p:nvPicPr>
        <p:blipFill>
          <a:blip r:embed="rId6"/>
          <a:stretch>
            <a:fillRect/>
          </a:stretch>
        </p:blipFill>
        <p:spPr>
          <a:xfrm>
            <a:off x="7917142" y="1512005"/>
            <a:ext cx="124713" cy="173381"/>
          </a:xfrm>
          <a:prstGeom prst="rect">
            <a:avLst/>
          </a:prstGeom>
        </p:spPr>
      </p:pic>
      <p:sp>
        <p:nvSpPr>
          <p:cNvPr id="32" name="TextBox 31">
            <a:extLst>
              <a:ext uri="{FF2B5EF4-FFF2-40B4-BE49-F238E27FC236}">
                <a16:creationId xmlns:a16="http://schemas.microsoft.com/office/drawing/2014/main" id="{C9E4C872-C856-C616-3F24-E2A9F0B6817B}"/>
              </a:ext>
            </a:extLst>
          </p:cNvPr>
          <p:cNvSpPr txBox="1"/>
          <p:nvPr/>
        </p:nvSpPr>
        <p:spPr>
          <a:xfrm>
            <a:off x="6462304" y="3796941"/>
            <a:ext cx="1207382" cy="276999"/>
          </a:xfrm>
          <a:prstGeom prst="rect">
            <a:avLst/>
          </a:prstGeom>
          <a:noFill/>
        </p:spPr>
        <p:txBody>
          <a:bodyPr wrap="none" rtlCol="0">
            <a:spAutoFit/>
          </a:bodyPr>
          <a:lstStyle/>
          <a:p>
            <a:r>
              <a:rPr lang="en-US" sz="1200" dirty="0" err="1">
                <a:latin typeface="Courier New" panose="02070309020205020404" pitchFamily="49" charset="0"/>
                <a:cs typeface="Courier New" panose="02070309020205020404" pitchFamily="49" charset="0"/>
              </a:rPr>
              <a:t>kms.decrpyt</a:t>
            </a:r>
            <a:endParaRPr lang="en-US" sz="1200" dirty="0">
              <a:latin typeface="Courier New" panose="02070309020205020404" pitchFamily="49" charset="0"/>
              <a:cs typeface="Courier New" panose="02070309020205020404" pitchFamily="49" charset="0"/>
            </a:endParaRPr>
          </a:p>
        </p:txBody>
      </p:sp>
      <p:sp>
        <p:nvSpPr>
          <p:cNvPr id="9" name="Freeform: Shape 8">
            <a:extLst>
              <a:ext uri="{FF2B5EF4-FFF2-40B4-BE49-F238E27FC236}">
                <a16:creationId xmlns:a16="http://schemas.microsoft.com/office/drawing/2014/main" id="{3EE67F13-DEC8-DCB0-5BCA-AC1CF2F6B01E}"/>
              </a:ext>
            </a:extLst>
          </p:cNvPr>
          <p:cNvSpPr/>
          <p:nvPr/>
        </p:nvSpPr>
        <p:spPr>
          <a:xfrm>
            <a:off x="3324085" y="1309872"/>
            <a:ext cx="4529500" cy="2792109"/>
          </a:xfrm>
          <a:custGeom>
            <a:avLst/>
            <a:gdLst>
              <a:gd name="connsiteX0" fmla="*/ 4529500 w 4529500"/>
              <a:gd name="connsiteY0" fmla="*/ 604386 h 2792109"/>
              <a:gd name="connsiteX1" fmla="*/ 3384364 w 4529500"/>
              <a:gd name="connsiteY1" fmla="*/ 83092 h 2792109"/>
              <a:gd name="connsiteX2" fmla="*/ 1076999 w 4529500"/>
              <a:gd name="connsiteY2" fmla="*/ 40364 h 2792109"/>
              <a:gd name="connsiteX3" fmla="*/ 229 w 4529500"/>
              <a:gd name="connsiteY3" fmla="*/ 476199 h 2792109"/>
              <a:gd name="connsiteX4" fmla="*/ 1153911 w 4529500"/>
              <a:gd name="connsiteY4" fmla="*/ 2390457 h 2792109"/>
              <a:gd name="connsiteX5" fmla="*/ 4315855 w 4529500"/>
              <a:gd name="connsiteY5" fmla="*/ 2792109 h 279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29500" h="2792109">
                <a:moveTo>
                  <a:pt x="4529500" y="604386"/>
                </a:moveTo>
                <a:cubicBezTo>
                  <a:pt x="4244640" y="390741"/>
                  <a:pt x="3959781" y="177096"/>
                  <a:pt x="3384364" y="83092"/>
                </a:cubicBezTo>
                <a:cubicBezTo>
                  <a:pt x="2808947" y="-10912"/>
                  <a:pt x="1641021" y="-25154"/>
                  <a:pt x="1076999" y="40364"/>
                </a:cubicBezTo>
                <a:cubicBezTo>
                  <a:pt x="512977" y="105882"/>
                  <a:pt x="-12590" y="84517"/>
                  <a:pt x="229" y="476199"/>
                </a:cubicBezTo>
                <a:cubicBezTo>
                  <a:pt x="13048" y="867881"/>
                  <a:pt x="434640" y="2004472"/>
                  <a:pt x="1153911" y="2390457"/>
                </a:cubicBezTo>
                <a:cubicBezTo>
                  <a:pt x="1873182" y="2776442"/>
                  <a:pt x="3793137" y="2715197"/>
                  <a:pt x="4315855" y="2792109"/>
                </a:cubicBezTo>
              </a:path>
            </a:pathLst>
          </a:custGeom>
          <a:noFill/>
          <a:ln>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Graphic 33">
            <a:extLst>
              <a:ext uri="{FF2B5EF4-FFF2-40B4-BE49-F238E27FC236}">
                <a16:creationId xmlns:a16="http://schemas.microsoft.com/office/drawing/2014/main" id="{E9D6CEBE-4D0A-3189-0E5F-8BC014ADD3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9810" y="39444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172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EDDC-0F95-232D-C9E4-035EDB83F7BD}"/>
              </a:ext>
            </a:extLst>
          </p:cNvPr>
          <p:cNvSpPr>
            <a:spLocks noGrp="1"/>
          </p:cNvSpPr>
          <p:nvPr>
            <p:ph type="title"/>
          </p:nvPr>
        </p:nvSpPr>
        <p:spPr/>
        <p:txBody>
          <a:bodyPr/>
          <a:lstStyle/>
          <a:p>
            <a:r>
              <a:rPr lang="en-US" dirty="0"/>
              <a:t>Asymmetric Data Key (De)</a:t>
            </a:r>
            <a:r>
              <a:rPr lang="en-US" dirty="0" err="1"/>
              <a:t>cryption</a:t>
            </a:r>
            <a:endParaRPr lang="en-US" dirty="0"/>
          </a:p>
        </p:txBody>
      </p:sp>
      <p:pic>
        <p:nvPicPr>
          <p:cNvPr id="6" name="Graphic 11">
            <a:extLst>
              <a:ext uri="{FF2B5EF4-FFF2-40B4-BE49-F238E27FC236}">
                <a16:creationId xmlns:a16="http://schemas.microsoft.com/office/drawing/2014/main" id="{6702F8FC-90A9-C66E-11BF-B2BAA8B2D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7130" y="3136871"/>
            <a:ext cx="13652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8">
            <a:extLst>
              <a:ext uri="{FF2B5EF4-FFF2-40B4-BE49-F238E27FC236}">
                <a16:creationId xmlns:a16="http://schemas.microsoft.com/office/drawing/2014/main" id="{9D8D85EA-042F-8134-7980-99230EE60A30}"/>
              </a:ext>
            </a:extLst>
          </p:cNvPr>
          <p:cNvSpPr txBox="1">
            <a:spLocks noChangeArrowheads="1"/>
          </p:cNvSpPr>
          <p:nvPr/>
        </p:nvSpPr>
        <p:spPr bwMode="auto">
          <a:xfrm>
            <a:off x="7301081" y="4410722"/>
            <a:ext cx="1666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solidFill>
                  <a:srgbClr val="000000"/>
                </a:solidFill>
                <a:latin typeface="Arial" panose="020B0604020202020204" pitchFamily="34" charset="0"/>
                <a:cs typeface="Arial" panose="020B0604020202020204" pitchFamily="34" charset="0"/>
              </a:rPr>
              <a:t>KMS</a:t>
            </a:r>
          </a:p>
        </p:txBody>
      </p:sp>
      <p:pic>
        <p:nvPicPr>
          <p:cNvPr id="11" name="Picture 10">
            <a:extLst>
              <a:ext uri="{FF2B5EF4-FFF2-40B4-BE49-F238E27FC236}">
                <a16:creationId xmlns:a16="http://schemas.microsoft.com/office/drawing/2014/main" id="{1585F546-DC9E-FB75-D03D-831D0BF3EF84}"/>
              </a:ext>
            </a:extLst>
          </p:cNvPr>
          <p:cNvPicPr>
            <a:picLocks noChangeAspect="1"/>
          </p:cNvPicPr>
          <p:nvPr/>
        </p:nvPicPr>
        <p:blipFill>
          <a:blip r:embed="rId4">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92500" y="3592557"/>
            <a:ext cx="474510" cy="246222"/>
          </a:xfrm>
          <a:prstGeom prst="rect">
            <a:avLst/>
          </a:prstGeom>
        </p:spPr>
      </p:pic>
      <p:sp>
        <p:nvSpPr>
          <p:cNvPr id="13" name="Rectangle 2">
            <a:extLst>
              <a:ext uri="{FF2B5EF4-FFF2-40B4-BE49-F238E27FC236}">
                <a16:creationId xmlns:a16="http://schemas.microsoft.com/office/drawing/2014/main" id="{E34A4A74-B4EE-A1B8-3A63-6468CDD7B7FB}"/>
              </a:ext>
            </a:extLst>
          </p:cNvPr>
          <p:cNvSpPr>
            <a:spLocks noChangeArrowheads="1"/>
          </p:cNvSpPr>
          <p:nvPr/>
        </p:nvSpPr>
        <p:spPr bwMode="auto">
          <a:xfrm>
            <a:off x="0" y="0"/>
            <a:ext cx="232568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900" b="0" i="0" u="none" strike="noStrike" cap="none" normalizeH="0" baseline="0">
                <a:ln>
                  <a:noFill/>
                </a:ln>
                <a:solidFill>
                  <a:srgbClr val="111224"/>
                </a:solidFill>
                <a:effectLst/>
                <a:latin typeface="Arial" panose="020B0604020202020204" pitchFamily="34" charset="0"/>
                <a:ea typeface="MuseoSans300Regular"/>
              </a:rPr>
            </a:br>
            <a:endParaRPr kumimoji="0" lang="en-US" altLang="en-US" sz="900" b="0" i="0" u="none" strike="noStrike" cap="none" normalizeH="0" baseline="0">
              <a:ln>
                <a:noFill/>
              </a:ln>
              <a:solidFill>
                <a:srgbClr val="111224"/>
              </a:solidFill>
              <a:effectLst/>
              <a:latin typeface="Arial" panose="020B0604020202020204" pitchFamily="34" charset="0"/>
              <a:ea typeface="MuseoSans300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Group 4">
            <a:extLst>
              <a:ext uri="{FF2B5EF4-FFF2-40B4-BE49-F238E27FC236}">
                <a16:creationId xmlns:a16="http://schemas.microsoft.com/office/drawing/2014/main" id="{984F8172-4182-DDC8-3E2C-943891484603}"/>
              </a:ext>
            </a:extLst>
          </p:cNvPr>
          <p:cNvGrpSpPr/>
          <p:nvPr/>
        </p:nvGrpSpPr>
        <p:grpSpPr>
          <a:xfrm>
            <a:off x="7892500" y="1673190"/>
            <a:ext cx="457200" cy="457200"/>
            <a:chOff x="6538645" y="3421463"/>
            <a:chExt cx="457200" cy="457200"/>
          </a:xfrm>
        </p:grpSpPr>
        <p:pic>
          <p:nvPicPr>
            <p:cNvPr id="4" name="Graphic 33">
              <a:extLst>
                <a:ext uri="{FF2B5EF4-FFF2-40B4-BE49-F238E27FC236}">
                  <a16:creationId xmlns:a16="http://schemas.microsoft.com/office/drawing/2014/main" id="{68F97250-C740-83DD-1C22-93972F7D6E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8645" y="34214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Icon&#10;&#10;Description automatically generated">
              <a:extLst>
                <a:ext uri="{FF2B5EF4-FFF2-40B4-BE49-F238E27FC236}">
                  <a16:creationId xmlns:a16="http://schemas.microsoft.com/office/drawing/2014/main" id="{EFB3AF19-F66E-AE6B-3860-909A832F6C1F}"/>
                </a:ext>
              </a:extLst>
            </p:cNvPr>
            <p:cNvPicPr>
              <a:picLocks noChangeAspect="1"/>
            </p:cNvPicPr>
            <p:nvPr/>
          </p:nvPicPr>
          <p:blipFill>
            <a:blip r:embed="rId6"/>
            <a:stretch>
              <a:fillRect/>
            </a:stretch>
          </p:blipFill>
          <p:spPr>
            <a:xfrm>
              <a:off x="6538645" y="3650063"/>
              <a:ext cx="124713" cy="173381"/>
            </a:xfrm>
            <a:prstGeom prst="rect">
              <a:avLst/>
            </a:prstGeom>
          </p:spPr>
        </p:pic>
      </p:grpSp>
      <p:sp>
        <p:nvSpPr>
          <p:cNvPr id="21" name="TextBox 28">
            <a:extLst>
              <a:ext uri="{FF2B5EF4-FFF2-40B4-BE49-F238E27FC236}">
                <a16:creationId xmlns:a16="http://schemas.microsoft.com/office/drawing/2014/main" id="{C1B80DCC-26AE-F92C-92F4-8C99F79CE64F}"/>
              </a:ext>
            </a:extLst>
          </p:cNvPr>
          <p:cNvSpPr txBox="1">
            <a:spLocks noChangeArrowheads="1"/>
          </p:cNvSpPr>
          <p:nvPr/>
        </p:nvSpPr>
        <p:spPr bwMode="auto">
          <a:xfrm>
            <a:off x="7301081" y="3794797"/>
            <a:ext cx="1666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Master Key</a:t>
            </a:r>
          </a:p>
        </p:txBody>
      </p:sp>
      <p:pic>
        <p:nvPicPr>
          <p:cNvPr id="25" name="Graphic 17">
            <a:extLst>
              <a:ext uri="{FF2B5EF4-FFF2-40B4-BE49-F238E27FC236}">
                <a16:creationId xmlns:a16="http://schemas.microsoft.com/office/drawing/2014/main" id="{DDF75F15-C908-4105-CEE4-CE8063BB10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2113" y="104098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8">
            <a:extLst>
              <a:ext uri="{FF2B5EF4-FFF2-40B4-BE49-F238E27FC236}">
                <a16:creationId xmlns:a16="http://schemas.microsoft.com/office/drawing/2014/main" id="{11887EB0-EAB6-2BFD-1FDE-7A7B5788B987}"/>
              </a:ext>
            </a:extLst>
          </p:cNvPr>
          <p:cNvSpPr txBox="1">
            <a:spLocks noChangeArrowheads="1"/>
          </p:cNvSpPr>
          <p:nvPr/>
        </p:nvSpPr>
        <p:spPr bwMode="auto">
          <a:xfrm>
            <a:off x="3749675" y="1816673"/>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Your App</a:t>
            </a:r>
          </a:p>
        </p:txBody>
      </p:sp>
      <p:sp>
        <p:nvSpPr>
          <p:cNvPr id="28" name="TextBox 28">
            <a:extLst>
              <a:ext uri="{FF2B5EF4-FFF2-40B4-BE49-F238E27FC236}">
                <a16:creationId xmlns:a16="http://schemas.microsoft.com/office/drawing/2014/main" id="{05E8B13E-45F3-BD7D-6919-8B9BF1F71CCA}"/>
              </a:ext>
            </a:extLst>
          </p:cNvPr>
          <p:cNvSpPr txBox="1">
            <a:spLocks noChangeArrowheads="1"/>
          </p:cNvSpPr>
          <p:nvPr/>
        </p:nvSpPr>
        <p:spPr bwMode="auto">
          <a:xfrm>
            <a:off x="5933807" y="4104758"/>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Data Keys</a:t>
            </a:r>
          </a:p>
        </p:txBody>
      </p:sp>
      <p:sp>
        <p:nvSpPr>
          <p:cNvPr id="41" name="TextBox 21">
            <a:extLst>
              <a:ext uri="{FF2B5EF4-FFF2-40B4-BE49-F238E27FC236}">
                <a16:creationId xmlns:a16="http://schemas.microsoft.com/office/drawing/2014/main" id="{B0A298BD-FA21-360B-6FC8-C46396F3206D}"/>
              </a:ext>
            </a:extLst>
          </p:cNvPr>
          <p:cNvSpPr txBox="1">
            <a:spLocks noChangeArrowheads="1"/>
          </p:cNvSpPr>
          <p:nvPr/>
        </p:nvSpPr>
        <p:spPr bwMode="auto">
          <a:xfrm>
            <a:off x="6235205" y="2244234"/>
            <a:ext cx="36728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latin typeface="Arial" panose="020B0604020202020204" pitchFamily="34" charset="0"/>
                <a:ea typeface="Amazon Ember" panose="020B0603020204020204" pitchFamily="34" charset="0"/>
                <a:cs typeface="Arial" panose="020B0604020202020204" pitchFamily="34" charset="0"/>
              </a:rPr>
              <a:t>S3 Bucket</a:t>
            </a:r>
          </a:p>
        </p:txBody>
      </p:sp>
      <p:pic>
        <p:nvPicPr>
          <p:cNvPr id="42" name="Graphic 14">
            <a:extLst>
              <a:ext uri="{FF2B5EF4-FFF2-40B4-BE49-F238E27FC236}">
                <a16:creationId xmlns:a16="http://schemas.microsoft.com/office/drawing/2014/main" id="{FCCCEF5B-BB1B-D14E-2495-832BB1B9F1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8730" y="985441"/>
            <a:ext cx="1214439" cy="121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Shape&#10;&#10;Description automatically generated with low confidence">
            <a:extLst>
              <a:ext uri="{FF2B5EF4-FFF2-40B4-BE49-F238E27FC236}">
                <a16:creationId xmlns:a16="http://schemas.microsoft.com/office/drawing/2014/main" id="{6CA3486B-49EA-25BA-61A3-644C8FD858DF}"/>
              </a:ext>
            </a:extLst>
          </p:cNvPr>
          <p:cNvPicPr>
            <a:picLocks noChangeAspect="1"/>
          </p:cNvPicPr>
          <p:nvPr/>
        </p:nvPicPr>
        <p:blipFill>
          <a:blip r:embed="rId9"/>
          <a:stretch>
            <a:fillRect/>
          </a:stretch>
        </p:blipFill>
        <p:spPr>
          <a:xfrm>
            <a:off x="7939616" y="1187920"/>
            <a:ext cx="414341" cy="560552"/>
          </a:xfrm>
          <a:prstGeom prst="rect">
            <a:avLst/>
          </a:prstGeom>
        </p:spPr>
      </p:pic>
      <p:pic>
        <p:nvPicPr>
          <p:cNvPr id="19" name="Picture 18" descr="Icon&#10;&#10;Description automatically generated">
            <a:extLst>
              <a:ext uri="{FF2B5EF4-FFF2-40B4-BE49-F238E27FC236}">
                <a16:creationId xmlns:a16="http://schemas.microsoft.com/office/drawing/2014/main" id="{C5EB2FF5-0763-DC47-E098-1CDEFEF3AE99}"/>
              </a:ext>
            </a:extLst>
          </p:cNvPr>
          <p:cNvPicPr>
            <a:picLocks noChangeAspect="1"/>
          </p:cNvPicPr>
          <p:nvPr/>
        </p:nvPicPr>
        <p:blipFill>
          <a:blip r:embed="rId6"/>
          <a:stretch>
            <a:fillRect/>
          </a:stretch>
        </p:blipFill>
        <p:spPr>
          <a:xfrm>
            <a:off x="7917142" y="1512005"/>
            <a:ext cx="124713" cy="173381"/>
          </a:xfrm>
          <a:prstGeom prst="rect">
            <a:avLst/>
          </a:prstGeom>
        </p:spPr>
      </p:pic>
      <p:pic>
        <p:nvPicPr>
          <p:cNvPr id="22" name="Graphic 33">
            <a:extLst>
              <a:ext uri="{FF2B5EF4-FFF2-40B4-BE49-F238E27FC236}">
                <a16:creationId xmlns:a16="http://schemas.microsoft.com/office/drawing/2014/main" id="{E9D6CEBE-4D0A-3189-0E5F-8BC014ADD3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9810" y="39444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668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1528 -0.00216 L -0.321 -0.58056 " pathEditMode="relative" rAng="0" ptsTypes="AA">
                                      <p:cBhvr>
                                        <p:cTn id="6" dur="2000" fill="hold"/>
                                        <p:tgtEl>
                                          <p:spTgt spid="22"/>
                                        </p:tgtEl>
                                        <p:attrNameLst>
                                          <p:attrName>ppt_x</p:attrName>
                                          <p:attrName>ppt_y</p:attrName>
                                        </p:attrNameLst>
                                      </p:cBhvr>
                                      <p:rCtr x="-16823" y="-28920"/>
                                    </p:animMotion>
                                  </p:childTnLst>
                                </p:cTn>
                              </p:par>
                              <p:par>
                                <p:cTn id="7" presetID="42" presetClass="path" presetSubtype="0" accel="50000" decel="50000" fill="hold" nodeType="withEffect">
                                  <p:stCondLst>
                                    <p:cond delay="0"/>
                                  </p:stCondLst>
                                  <p:childTnLst>
                                    <p:animMotion origin="layout" path="M 5.55556E-7 -2.46914E-6 L -0.31563 -0.04136 " pathEditMode="relative" rAng="0" ptsTypes="AA">
                                      <p:cBhvr>
                                        <p:cTn id="8" dur="2000" fill="hold"/>
                                        <p:tgtEl>
                                          <p:spTgt spid="19"/>
                                        </p:tgtEl>
                                        <p:attrNameLst>
                                          <p:attrName>ppt_x</p:attrName>
                                          <p:attrName>ppt_y</p:attrName>
                                        </p:attrNameLst>
                                      </p:cBhvr>
                                      <p:rCtr x="-15781" y="-2068"/>
                                    </p:animMotion>
                                  </p:childTnLst>
                                </p:cTn>
                              </p:par>
                              <p:par>
                                <p:cTn id="9" presetID="42" presetClass="path" presetSubtype="0" accel="50000" decel="50000" fill="hold" nodeType="withEffect">
                                  <p:stCondLst>
                                    <p:cond delay="0"/>
                                  </p:stCondLst>
                                  <p:childTnLst>
                                    <p:animMotion origin="layout" path="M 1.38889E-6 4.81481E-6 L -0.31476 -0.04754 " pathEditMode="relative" rAng="0" ptsTypes="AA">
                                      <p:cBhvr>
                                        <p:cTn id="10" dur="2000" fill="hold"/>
                                        <p:tgtEl>
                                          <p:spTgt spid="20"/>
                                        </p:tgtEl>
                                        <p:attrNameLst>
                                          <p:attrName>ppt_x</p:attrName>
                                          <p:attrName>ppt_y</p:attrName>
                                        </p:attrNameLst>
                                      </p:cBhvr>
                                      <p:rCtr x="-15747" y="-237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EDDC-0F95-232D-C9E4-035EDB83F7BD}"/>
              </a:ext>
            </a:extLst>
          </p:cNvPr>
          <p:cNvSpPr>
            <a:spLocks noGrp="1"/>
          </p:cNvSpPr>
          <p:nvPr>
            <p:ph type="title"/>
          </p:nvPr>
        </p:nvSpPr>
        <p:spPr/>
        <p:txBody>
          <a:bodyPr/>
          <a:lstStyle/>
          <a:p>
            <a:r>
              <a:rPr lang="en-US" dirty="0"/>
              <a:t>Asymmetric Data Key (De)</a:t>
            </a:r>
            <a:r>
              <a:rPr lang="en-US" dirty="0" err="1"/>
              <a:t>cryption</a:t>
            </a:r>
            <a:endParaRPr lang="en-US" dirty="0"/>
          </a:p>
        </p:txBody>
      </p:sp>
      <p:pic>
        <p:nvPicPr>
          <p:cNvPr id="6" name="Graphic 11">
            <a:extLst>
              <a:ext uri="{FF2B5EF4-FFF2-40B4-BE49-F238E27FC236}">
                <a16:creationId xmlns:a16="http://schemas.microsoft.com/office/drawing/2014/main" id="{6702F8FC-90A9-C66E-11BF-B2BAA8B2D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7130" y="3136871"/>
            <a:ext cx="136525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8">
            <a:extLst>
              <a:ext uri="{FF2B5EF4-FFF2-40B4-BE49-F238E27FC236}">
                <a16:creationId xmlns:a16="http://schemas.microsoft.com/office/drawing/2014/main" id="{9D8D85EA-042F-8134-7980-99230EE60A30}"/>
              </a:ext>
            </a:extLst>
          </p:cNvPr>
          <p:cNvSpPr txBox="1">
            <a:spLocks noChangeArrowheads="1"/>
          </p:cNvSpPr>
          <p:nvPr/>
        </p:nvSpPr>
        <p:spPr bwMode="auto">
          <a:xfrm>
            <a:off x="7301081" y="4410722"/>
            <a:ext cx="1666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solidFill>
                  <a:srgbClr val="000000"/>
                </a:solidFill>
                <a:latin typeface="Arial" panose="020B0604020202020204" pitchFamily="34" charset="0"/>
                <a:cs typeface="Arial" panose="020B0604020202020204" pitchFamily="34" charset="0"/>
              </a:rPr>
              <a:t>KMS</a:t>
            </a:r>
          </a:p>
        </p:txBody>
      </p:sp>
      <p:pic>
        <p:nvPicPr>
          <p:cNvPr id="11" name="Picture 10">
            <a:extLst>
              <a:ext uri="{FF2B5EF4-FFF2-40B4-BE49-F238E27FC236}">
                <a16:creationId xmlns:a16="http://schemas.microsoft.com/office/drawing/2014/main" id="{1585F546-DC9E-FB75-D03D-831D0BF3EF84}"/>
              </a:ext>
            </a:extLst>
          </p:cNvPr>
          <p:cNvPicPr>
            <a:picLocks noChangeAspect="1"/>
          </p:cNvPicPr>
          <p:nvPr/>
        </p:nvPicPr>
        <p:blipFill>
          <a:blip r:embed="rId4">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892500" y="3592557"/>
            <a:ext cx="474510" cy="246222"/>
          </a:xfrm>
          <a:prstGeom prst="rect">
            <a:avLst/>
          </a:prstGeom>
        </p:spPr>
      </p:pic>
      <p:sp>
        <p:nvSpPr>
          <p:cNvPr id="13" name="Rectangle 2">
            <a:extLst>
              <a:ext uri="{FF2B5EF4-FFF2-40B4-BE49-F238E27FC236}">
                <a16:creationId xmlns:a16="http://schemas.microsoft.com/office/drawing/2014/main" id="{E34A4A74-B4EE-A1B8-3A63-6468CDD7B7FB}"/>
              </a:ext>
            </a:extLst>
          </p:cNvPr>
          <p:cNvSpPr>
            <a:spLocks noChangeArrowheads="1"/>
          </p:cNvSpPr>
          <p:nvPr/>
        </p:nvSpPr>
        <p:spPr bwMode="auto">
          <a:xfrm>
            <a:off x="0" y="0"/>
            <a:ext cx="232568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900" b="0" i="0" u="none" strike="noStrike" cap="none" normalizeH="0" baseline="0">
                <a:ln>
                  <a:noFill/>
                </a:ln>
                <a:solidFill>
                  <a:srgbClr val="111224"/>
                </a:solidFill>
                <a:effectLst/>
                <a:latin typeface="Arial" panose="020B0604020202020204" pitchFamily="34" charset="0"/>
                <a:ea typeface="MuseoSans300Regular"/>
              </a:rPr>
            </a:br>
            <a:endParaRPr kumimoji="0" lang="en-US" altLang="en-US" sz="900" b="0" i="0" u="none" strike="noStrike" cap="none" normalizeH="0" baseline="0">
              <a:ln>
                <a:noFill/>
              </a:ln>
              <a:solidFill>
                <a:srgbClr val="111224"/>
              </a:solidFill>
              <a:effectLst/>
              <a:latin typeface="Arial" panose="020B0604020202020204" pitchFamily="34" charset="0"/>
              <a:ea typeface="MuseoSans300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Group 4">
            <a:extLst>
              <a:ext uri="{FF2B5EF4-FFF2-40B4-BE49-F238E27FC236}">
                <a16:creationId xmlns:a16="http://schemas.microsoft.com/office/drawing/2014/main" id="{984F8172-4182-DDC8-3E2C-943891484603}"/>
              </a:ext>
            </a:extLst>
          </p:cNvPr>
          <p:cNvGrpSpPr/>
          <p:nvPr/>
        </p:nvGrpSpPr>
        <p:grpSpPr>
          <a:xfrm>
            <a:off x="7892500" y="1673190"/>
            <a:ext cx="457200" cy="457200"/>
            <a:chOff x="6538645" y="3421463"/>
            <a:chExt cx="457200" cy="457200"/>
          </a:xfrm>
        </p:grpSpPr>
        <p:pic>
          <p:nvPicPr>
            <p:cNvPr id="4" name="Graphic 33">
              <a:extLst>
                <a:ext uri="{FF2B5EF4-FFF2-40B4-BE49-F238E27FC236}">
                  <a16:creationId xmlns:a16="http://schemas.microsoft.com/office/drawing/2014/main" id="{68F97250-C740-83DD-1C22-93972F7D6E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8645" y="34214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Icon&#10;&#10;Description automatically generated">
              <a:extLst>
                <a:ext uri="{FF2B5EF4-FFF2-40B4-BE49-F238E27FC236}">
                  <a16:creationId xmlns:a16="http://schemas.microsoft.com/office/drawing/2014/main" id="{EFB3AF19-F66E-AE6B-3860-909A832F6C1F}"/>
                </a:ext>
              </a:extLst>
            </p:cNvPr>
            <p:cNvPicPr>
              <a:picLocks noChangeAspect="1"/>
            </p:cNvPicPr>
            <p:nvPr/>
          </p:nvPicPr>
          <p:blipFill>
            <a:blip r:embed="rId6"/>
            <a:stretch>
              <a:fillRect/>
            </a:stretch>
          </p:blipFill>
          <p:spPr>
            <a:xfrm>
              <a:off x="6538645" y="3650063"/>
              <a:ext cx="124713" cy="173381"/>
            </a:xfrm>
            <a:prstGeom prst="rect">
              <a:avLst/>
            </a:prstGeom>
          </p:spPr>
        </p:pic>
      </p:grpSp>
      <p:sp>
        <p:nvSpPr>
          <p:cNvPr id="21" name="TextBox 28">
            <a:extLst>
              <a:ext uri="{FF2B5EF4-FFF2-40B4-BE49-F238E27FC236}">
                <a16:creationId xmlns:a16="http://schemas.microsoft.com/office/drawing/2014/main" id="{C1B80DCC-26AE-F92C-92F4-8C99F79CE64F}"/>
              </a:ext>
            </a:extLst>
          </p:cNvPr>
          <p:cNvSpPr txBox="1">
            <a:spLocks noChangeArrowheads="1"/>
          </p:cNvSpPr>
          <p:nvPr/>
        </p:nvSpPr>
        <p:spPr bwMode="auto">
          <a:xfrm>
            <a:off x="7301081" y="3794797"/>
            <a:ext cx="1666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Master Key</a:t>
            </a:r>
          </a:p>
        </p:txBody>
      </p:sp>
      <p:pic>
        <p:nvPicPr>
          <p:cNvPr id="25" name="Graphic 17">
            <a:extLst>
              <a:ext uri="{FF2B5EF4-FFF2-40B4-BE49-F238E27FC236}">
                <a16:creationId xmlns:a16="http://schemas.microsoft.com/office/drawing/2014/main" id="{DDF75F15-C908-4105-CEE4-CE8063BB10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2113" y="104098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8">
            <a:extLst>
              <a:ext uri="{FF2B5EF4-FFF2-40B4-BE49-F238E27FC236}">
                <a16:creationId xmlns:a16="http://schemas.microsoft.com/office/drawing/2014/main" id="{11887EB0-EAB6-2BFD-1FDE-7A7B5788B987}"/>
              </a:ext>
            </a:extLst>
          </p:cNvPr>
          <p:cNvSpPr txBox="1">
            <a:spLocks noChangeArrowheads="1"/>
          </p:cNvSpPr>
          <p:nvPr/>
        </p:nvSpPr>
        <p:spPr bwMode="auto">
          <a:xfrm>
            <a:off x="3749675" y="1816673"/>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Your App</a:t>
            </a:r>
          </a:p>
        </p:txBody>
      </p:sp>
      <p:sp>
        <p:nvSpPr>
          <p:cNvPr id="28" name="TextBox 28">
            <a:extLst>
              <a:ext uri="{FF2B5EF4-FFF2-40B4-BE49-F238E27FC236}">
                <a16:creationId xmlns:a16="http://schemas.microsoft.com/office/drawing/2014/main" id="{05E8B13E-45F3-BD7D-6919-8B9BF1F71CCA}"/>
              </a:ext>
            </a:extLst>
          </p:cNvPr>
          <p:cNvSpPr txBox="1">
            <a:spLocks noChangeArrowheads="1"/>
          </p:cNvSpPr>
          <p:nvPr/>
        </p:nvSpPr>
        <p:spPr bwMode="auto">
          <a:xfrm>
            <a:off x="5933807" y="4104758"/>
            <a:ext cx="16668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rgbClr val="000000"/>
                </a:solidFill>
                <a:latin typeface="Arial" panose="020B0604020202020204" pitchFamily="34" charset="0"/>
                <a:cs typeface="Arial" panose="020B0604020202020204" pitchFamily="34" charset="0"/>
              </a:rPr>
              <a:t>Data Keys</a:t>
            </a:r>
          </a:p>
        </p:txBody>
      </p:sp>
      <p:sp>
        <p:nvSpPr>
          <p:cNvPr id="41" name="TextBox 21">
            <a:extLst>
              <a:ext uri="{FF2B5EF4-FFF2-40B4-BE49-F238E27FC236}">
                <a16:creationId xmlns:a16="http://schemas.microsoft.com/office/drawing/2014/main" id="{B0A298BD-FA21-360B-6FC8-C46396F3206D}"/>
              </a:ext>
            </a:extLst>
          </p:cNvPr>
          <p:cNvSpPr txBox="1">
            <a:spLocks noChangeArrowheads="1"/>
          </p:cNvSpPr>
          <p:nvPr/>
        </p:nvSpPr>
        <p:spPr bwMode="auto">
          <a:xfrm>
            <a:off x="6235205" y="2244234"/>
            <a:ext cx="36728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dirty="0">
                <a:latin typeface="Arial" panose="020B0604020202020204" pitchFamily="34" charset="0"/>
                <a:ea typeface="Amazon Ember" panose="020B0603020204020204" pitchFamily="34" charset="0"/>
                <a:cs typeface="Arial" panose="020B0604020202020204" pitchFamily="34" charset="0"/>
              </a:rPr>
              <a:t>S3 Bucket</a:t>
            </a:r>
          </a:p>
        </p:txBody>
      </p:sp>
      <p:pic>
        <p:nvPicPr>
          <p:cNvPr id="42" name="Graphic 14">
            <a:extLst>
              <a:ext uri="{FF2B5EF4-FFF2-40B4-BE49-F238E27FC236}">
                <a16:creationId xmlns:a16="http://schemas.microsoft.com/office/drawing/2014/main" id="{FCCCEF5B-BB1B-D14E-2495-832BB1B9F1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8730" y="985441"/>
            <a:ext cx="1214439" cy="121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Shape&#10;&#10;Description automatically generated with low confidence">
            <a:extLst>
              <a:ext uri="{FF2B5EF4-FFF2-40B4-BE49-F238E27FC236}">
                <a16:creationId xmlns:a16="http://schemas.microsoft.com/office/drawing/2014/main" id="{6CA3486B-49EA-25BA-61A3-644C8FD858DF}"/>
              </a:ext>
            </a:extLst>
          </p:cNvPr>
          <p:cNvPicPr>
            <a:picLocks noChangeAspect="1"/>
          </p:cNvPicPr>
          <p:nvPr/>
        </p:nvPicPr>
        <p:blipFill>
          <a:blip r:embed="rId9"/>
          <a:stretch>
            <a:fillRect/>
          </a:stretch>
        </p:blipFill>
        <p:spPr>
          <a:xfrm>
            <a:off x="5123264" y="1040980"/>
            <a:ext cx="414341" cy="560552"/>
          </a:xfrm>
          <a:prstGeom prst="rect">
            <a:avLst/>
          </a:prstGeom>
        </p:spPr>
      </p:pic>
      <p:pic>
        <p:nvPicPr>
          <p:cNvPr id="19" name="Picture 18" descr="Icon&#10;&#10;Description automatically generated">
            <a:extLst>
              <a:ext uri="{FF2B5EF4-FFF2-40B4-BE49-F238E27FC236}">
                <a16:creationId xmlns:a16="http://schemas.microsoft.com/office/drawing/2014/main" id="{C5EB2FF5-0763-DC47-E098-1CDEFEF3AE99}"/>
              </a:ext>
            </a:extLst>
          </p:cNvPr>
          <p:cNvPicPr>
            <a:picLocks noChangeAspect="1"/>
          </p:cNvPicPr>
          <p:nvPr/>
        </p:nvPicPr>
        <p:blipFill>
          <a:blip r:embed="rId6"/>
          <a:stretch>
            <a:fillRect/>
          </a:stretch>
        </p:blipFill>
        <p:spPr>
          <a:xfrm>
            <a:off x="5100790" y="1365065"/>
            <a:ext cx="124713" cy="173381"/>
          </a:xfrm>
          <a:prstGeom prst="rect">
            <a:avLst/>
          </a:prstGeom>
        </p:spPr>
      </p:pic>
      <p:pic>
        <p:nvPicPr>
          <p:cNvPr id="22" name="Graphic 33">
            <a:extLst>
              <a:ext uri="{FF2B5EF4-FFF2-40B4-BE49-F238E27FC236}">
                <a16:creationId xmlns:a16="http://schemas.microsoft.com/office/drawing/2014/main" id="{E9D6CEBE-4D0A-3189-0E5F-8BC014ADD3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405" y="102330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4F067995-3623-C330-BC3A-5DD2A0911BDB}"/>
              </a:ext>
            </a:extLst>
          </p:cNvPr>
          <p:cNvSpPr txBox="1"/>
          <p:nvPr/>
        </p:nvSpPr>
        <p:spPr>
          <a:xfrm>
            <a:off x="465993" y="2329962"/>
            <a:ext cx="5613636" cy="2031325"/>
          </a:xfrm>
          <a:prstGeom prst="rect">
            <a:avLst/>
          </a:prstGeom>
          <a:noFill/>
        </p:spPr>
        <p:txBody>
          <a:bodyPr wrap="square" rtlCol="0">
            <a:spAutoFit/>
          </a:bodyPr>
          <a:lstStyle/>
          <a:p>
            <a:r>
              <a:rPr lang="en-US" dirty="0"/>
              <a:t>Did you notice?</a:t>
            </a:r>
          </a:p>
          <a:p>
            <a:pPr marL="285750" indent="-285750">
              <a:buFont typeface="Arial" panose="020B0604020202020204" pitchFamily="34" charset="0"/>
              <a:buChar char="•"/>
            </a:pPr>
            <a:r>
              <a:rPr lang="en-US" dirty="0"/>
              <a:t>Master Key *never* leaves KMS (it’s can’t)</a:t>
            </a:r>
          </a:p>
          <a:p>
            <a:pPr marL="285750" indent="-285750">
              <a:buFont typeface="Arial" panose="020B0604020202020204" pitchFamily="34" charset="0"/>
              <a:buChar char="•"/>
            </a:pPr>
            <a:r>
              <a:rPr lang="en-US" dirty="0"/>
              <a:t>We control what a single data key encrypts (and can limit it’s blast radius if compromised)</a:t>
            </a:r>
          </a:p>
          <a:p>
            <a:pPr marL="285750" indent="-285750">
              <a:buFont typeface="Arial" panose="020B0604020202020204" pitchFamily="34" charset="0"/>
              <a:buChar char="•"/>
            </a:pPr>
            <a:r>
              <a:rPr lang="en-US" dirty="0"/>
              <a:t>KMS *never* decrypts *data*, so it stay’s fast (and performant)</a:t>
            </a:r>
          </a:p>
          <a:p>
            <a:pPr marL="285750" indent="-285750">
              <a:buFont typeface="Arial" panose="020B0604020202020204" pitchFamily="34" charset="0"/>
              <a:buChar char="•"/>
            </a:pPr>
            <a:r>
              <a:rPr lang="en-US" dirty="0"/>
              <a:t>KMS doesn’t store the data keys – we do</a:t>
            </a:r>
          </a:p>
        </p:txBody>
      </p:sp>
    </p:spTree>
    <p:extLst>
      <p:ext uri="{BB962C8B-B14F-4D97-AF65-F5344CB8AC3E}">
        <p14:creationId xmlns:p14="http://schemas.microsoft.com/office/powerpoint/2010/main" val="255867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0"/>
                                        </p:tgtEl>
                                      </p:cBhvr>
                                      <p:by x="150000" y="150000"/>
                                    </p:animScale>
                                  </p:childTnLst>
                                </p:cTn>
                              </p:par>
                              <p:par>
                                <p:cTn id="7" presetID="1" presetClass="exit" presetSubtype="0" fill="hold"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Detective</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“When you need a deep-dive, unified, contextually relevant, interactive view of your resources, users and interactions between them in order to isolate the root cause of a security issue”</a:t>
            </a:r>
          </a:p>
          <a:p>
            <a:r>
              <a:rPr lang="en-US" b="1" dirty="0"/>
              <a:t>Contextually relevant</a:t>
            </a:r>
            <a:r>
              <a:rPr lang="en-US" dirty="0"/>
              <a:t>: Helps answer questions like “is it normal for this role to have so many failed API calls?” or “is this spike in traffic on this instance expected?”</a:t>
            </a:r>
          </a:p>
          <a:p>
            <a:r>
              <a:rPr lang="en-US" b="1" dirty="0"/>
              <a:t>Interactive view</a:t>
            </a:r>
            <a:r>
              <a:rPr lang="en-US" dirty="0"/>
              <a:t>: (Constantly) organizes TB of data into configurable visual graph summaries with links to logs &amp; other AWS service details for triage or threat hunting.</a:t>
            </a:r>
          </a:p>
          <a:p>
            <a:endParaRPr lang="en-US" dirty="0"/>
          </a:p>
          <a:p>
            <a:pPr lvl="1"/>
            <a:endParaRPr lang="en-US" dirty="0"/>
          </a:p>
        </p:txBody>
      </p:sp>
      <p:pic>
        <p:nvPicPr>
          <p:cNvPr id="4" name="Graphic 20">
            <a:extLst>
              <a:ext uri="{FF2B5EF4-FFF2-40B4-BE49-F238E27FC236}">
                <a16:creationId xmlns:a16="http://schemas.microsoft.com/office/drawing/2014/main" id="{B42255D5-F1C9-80A9-0660-15D6D3198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0402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042C7-4168-4494-9ADC-1891D2A23721}"/>
              </a:ext>
            </a:extLst>
          </p:cNvPr>
          <p:cNvSpPr>
            <a:spLocks noGrp="1"/>
          </p:cNvSpPr>
          <p:nvPr>
            <p:ph type="title"/>
          </p:nvPr>
        </p:nvSpPr>
        <p:spPr/>
        <p:txBody>
          <a:bodyPr/>
          <a:lstStyle/>
          <a:p>
            <a:r>
              <a:rPr lang="en-US" dirty="0"/>
              <a:t>Course Outline &amp; Objectives</a:t>
            </a:r>
          </a:p>
        </p:txBody>
      </p:sp>
      <p:sp>
        <p:nvSpPr>
          <p:cNvPr id="3" name="Content Placeholder 2">
            <a:extLst>
              <a:ext uri="{FF2B5EF4-FFF2-40B4-BE49-F238E27FC236}">
                <a16:creationId xmlns:a16="http://schemas.microsoft.com/office/drawing/2014/main" id="{49841067-F669-4E42-992C-DDBC8E93448C}"/>
              </a:ext>
            </a:extLst>
          </p:cNvPr>
          <p:cNvSpPr>
            <a:spLocks noGrp="1"/>
          </p:cNvSpPr>
          <p:nvPr>
            <p:ph idx="1"/>
          </p:nvPr>
        </p:nvSpPr>
        <p:spPr/>
        <p:txBody>
          <a:bodyPr/>
          <a:lstStyle/>
          <a:p>
            <a:r>
              <a:rPr lang="en-US" dirty="0"/>
              <a:t>We WILL teach you:</a:t>
            </a:r>
          </a:p>
          <a:p>
            <a:pPr lvl="1"/>
            <a:r>
              <a:rPr lang="en-US" dirty="0"/>
              <a:t>Python, Lambda, AWS, Operations, Automation, GRC basics</a:t>
            </a:r>
          </a:p>
          <a:p>
            <a:pPr lvl="1"/>
            <a:r>
              <a:rPr lang="en-US" dirty="0"/>
              <a:t>Some AWS services. Namely: Cloud9, Lambda, AWS Config, IAM, EC2, </a:t>
            </a:r>
            <a:r>
              <a:rPr lang="en-US" dirty="0" err="1"/>
              <a:t>TrustedAdvisor</a:t>
            </a:r>
            <a:r>
              <a:rPr lang="en-US" dirty="0"/>
              <a:t>, </a:t>
            </a:r>
            <a:r>
              <a:rPr lang="en-US" dirty="0" err="1"/>
              <a:t>EventBridge</a:t>
            </a:r>
            <a:r>
              <a:rPr lang="en-US" dirty="0"/>
              <a:t>, CloudWatch, CloudTrail, S3, ELB, CloudFront, API Gateway, STS, VPC, Autoscaling, Systems Manager, Amazon Inspector, Secrets Manager.</a:t>
            </a:r>
          </a:p>
          <a:p>
            <a:r>
              <a:rPr lang="en-US" dirty="0"/>
              <a:t>We WILL NOT teach you:</a:t>
            </a:r>
          </a:p>
          <a:p>
            <a:pPr lvl="1"/>
            <a:r>
              <a:rPr lang="en-US" dirty="0"/>
              <a:t>In-depth Python, Lambda, AWS, Operations, Automation, or GRC.</a:t>
            </a:r>
          </a:p>
          <a:p>
            <a:pPr lvl="1"/>
            <a:r>
              <a:rPr lang="en-US" dirty="0"/>
              <a:t>In-depth AWS usage for ANY of these services, INCLUDING Lambda</a:t>
            </a:r>
          </a:p>
        </p:txBody>
      </p:sp>
    </p:spTree>
    <p:extLst>
      <p:ext uri="{BB962C8B-B14F-4D97-AF65-F5344CB8AC3E}">
        <p14:creationId xmlns:p14="http://schemas.microsoft.com/office/powerpoint/2010/main" val="13652543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Detective: High Level</a:t>
            </a:r>
          </a:p>
        </p:txBody>
      </p:sp>
      <p:pic>
        <p:nvPicPr>
          <p:cNvPr id="4" name="Graphic 20">
            <a:extLst>
              <a:ext uri="{FF2B5EF4-FFF2-40B4-BE49-F238E27FC236}">
                <a16:creationId xmlns:a16="http://schemas.microsoft.com/office/drawing/2014/main" id="{B42255D5-F1C9-80A9-0660-15D6D3198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ow Amazon Detective works">
            <a:extLst>
              <a:ext uri="{FF2B5EF4-FFF2-40B4-BE49-F238E27FC236}">
                <a16:creationId xmlns:a16="http://schemas.microsoft.com/office/drawing/2014/main" id="{B6A7215B-E926-7E64-F660-BF9957246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642" y="1220651"/>
            <a:ext cx="6954715" cy="2702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2623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Detective: Interactive visualizations</a:t>
            </a:r>
          </a:p>
        </p:txBody>
      </p:sp>
      <p:pic>
        <p:nvPicPr>
          <p:cNvPr id="4" name="Graphic 20">
            <a:extLst>
              <a:ext uri="{FF2B5EF4-FFF2-40B4-BE49-F238E27FC236}">
                <a16:creationId xmlns:a16="http://schemas.microsoft.com/office/drawing/2014/main" id="{B42255D5-F1C9-80A9-0660-15D6D3198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Newly observed geolocations">
            <a:extLst>
              <a:ext uri="{FF2B5EF4-FFF2-40B4-BE49-F238E27FC236}">
                <a16:creationId xmlns:a16="http://schemas.microsoft.com/office/drawing/2014/main" id="{D34B8FB3-254A-45DF-2642-A0BCAA4D3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37" y="1160585"/>
            <a:ext cx="5895472" cy="30337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verall API call volume">
            <a:extLst>
              <a:ext uri="{FF2B5EF4-FFF2-40B4-BE49-F238E27FC236}">
                <a16:creationId xmlns:a16="http://schemas.microsoft.com/office/drawing/2014/main" id="{E7935098-FFD2-8079-BAA3-6D284043B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6836" y="1654505"/>
            <a:ext cx="5895472" cy="320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34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Detective: Integration</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Integrated with </a:t>
            </a:r>
            <a:r>
              <a:rPr lang="en-US" dirty="0" err="1"/>
              <a:t>GuardDuty</a:t>
            </a:r>
            <a:r>
              <a:rPr lang="en-US" dirty="0"/>
              <a:t> and Security Hub</a:t>
            </a:r>
          </a:p>
          <a:p>
            <a:pPr lvl="1"/>
            <a:r>
              <a:rPr lang="en-US" dirty="0"/>
              <a:t>Single click (“Investigate”) from either of these services exposes Detective insights with relevant activity for the finding or suspicious activity</a:t>
            </a:r>
          </a:p>
          <a:p>
            <a:r>
              <a:rPr lang="en-US" dirty="0"/>
              <a:t>Requires no software installation or configuration</a:t>
            </a:r>
          </a:p>
          <a:p>
            <a:r>
              <a:rPr lang="en-US" dirty="0"/>
              <a:t>Requires no enabling, ETL, storage, or transfer of data sources</a:t>
            </a:r>
          </a:p>
          <a:p>
            <a:r>
              <a:rPr lang="en-US" dirty="0"/>
              <a:t>Integrated with </a:t>
            </a:r>
            <a:r>
              <a:rPr lang="en-US" dirty="0">
                <a:hlinkClick r:id="rId2"/>
              </a:rPr>
              <a:t>Organizations</a:t>
            </a:r>
            <a:endParaRPr lang="en-US" dirty="0"/>
          </a:p>
          <a:p>
            <a:pPr lvl="1"/>
            <a:endParaRPr lang="en-US" dirty="0"/>
          </a:p>
        </p:txBody>
      </p:sp>
      <p:pic>
        <p:nvPicPr>
          <p:cNvPr id="4" name="Graphic 20">
            <a:extLst>
              <a:ext uri="{FF2B5EF4-FFF2-40B4-BE49-F238E27FC236}">
                <a16:creationId xmlns:a16="http://schemas.microsoft.com/office/drawing/2014/main" id="{B42255D5-F1C9-80A9-0660-15D6D3198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3071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79F7-BA2A-41B3-8CC2-27614F463510}"/>
              </a:ext>
            </a:extLst>
          </p:cNvPr>
          <p:cNvSpPr>
            <a:spLocks noGrp="1"/>
          </p:cNvSpPr>
          <p:nvPr>
            <p:ph type="title"/>
          </p:nvPr>
        </p:nvSpPr>
        <p:spPr>
          <a:xfrm>
            <a:off x="805778" y="1"/>
            <a:ext cx="7671650" cy="1213502"/>
          </a:xfrm>
          <a:solidFill>
            <a:srgbClr val="FFC000"/>
          </a:solidFill>
        </p:spPr>
        <p:txBody>
          <a:bodyPr/>
          <a:lstStyle/>
          <a:p>
            <a:r>
              <a:rPr lang="en-US" dirty="0"/>
              <a:t>Activity 1: Automated WAF rule updates via </a:t>
            </a:r>
            <a:r>
              <a:rPr lang="en-US" dirty="0" err="1"/>
              <a:t>GuardDuty</a:t>
            </a:r>
            <a:r>
              <a:rPr lang="en-US" dirty="0"/>
              <a:t> finding notification</a:t>
            </a:r>
          </a:p>
        </p:txBody>
      </p:sp>
      <p:sp>
        <p:nvSpPr>
          <p:cNvPr id="3" name="Content Placeholder 2">
            <a:extLst>
              <a:ext uri="{FF2B5EF4-FFF2-40B4-BE49-F238E27FC236}">
                <a16:creationId xmlns:a16="http://schemas.microsoft.com/office/drawing/2014/main" id="{4B037E7B-8AED-4B60-A6C6-4905CFCDFB1C}"/>
              </a:ext>
            </a:extLst>
          </p:cNvPr>
          <p:cNvSpPr>
            <a:spLocks noGrp="1"/>
          </p:cNvSpPr>
          <p:nvPr>
            <p:ph idx="1"/>
          </p:nvPr>
        </p:nvSpPr>
        <p:spPr/>
        <p:txBody>
          <a:bodyPr/>
          <a:lstStyle/>
          <a:p>
            <a:endParaRPr lang="en-US" dirty="0"/>
          </a:p>
          <a:p>
            <a:endParaRPr lang="en-US" dirty="0"/>
          </a:p>
          <a:p>
            <a:endParaRPr lang="en-US" dirty="0"/>
          </a:p>
          <a:p>
            <a:pPr algn="l">
              <a:buFont typeface="Arial" panose="020B0604020202020204" pitchFamily="34" charset="0"/>
              <a:buChar char="•"/>
            </a:pPr>
            <a:r>
              <a:rPr lang="en-US" b="0" i="0" dirty="0">
                <a:effectLst/>
                <a:latin typeface="Guardian Sans Text"/>
              </a:rPr>
              <a:t>Create a CloudWatch Event rule to notify of malicious </a:t>
            </a:r>
            <a:r>
              <a:rPr lang="en-US" b="0" i="0" dirty="0" err="1">
                <a:effectLst/>
                <a:latin typeface="Guardian Sans Text"/>
              </a:rPr>
              <a:t>GuardDuty</a:t>
            </a:r>
            <a:r>
              <a:rPr lang="en-US" b="0" i="0" dirty="0">
                <a:effectLst/>
                <a:latin typeface="Guardian Sans Text"/>
              </a:rPr>
              <a:t> finding</a:t>
            </a:r>
          </a:p>
          <a:p>
            <a:pPr algn="l">
              <a:buFont typeface="Arial" panose="020B0604020202020204" pitchFamily="34" charset="0"/>
              <a:buChar char="•"/>
            </a:pPr>
            <a:r>
              <a:rPr lang="en-US" b="0" i="0" dirty="0">
                <a:effectLst/>
                <a:latin typeface="Guardian Sans Text"/>
              </a:rPr>
              <a:t>Integrate CW Event with Lambda</a:t>
            </a:r>
          </a:p>
          <a:p>
            <a:pPr algn="l">
              <a:buFont typeface="Arial" panose="020B0604020202020204" pitchFamily="34" charset="0"/>
              <a:buChar char="•"/>
            </a:pPr>
            <a:r>
              <a:rPr lang="en-US" b="0" i="0" dirty="0">
                <a:effectLst/>
                <a:latin typeface="Guardian Sans Text"/>
              </a:rPr>
              <a:t>Automate Lambda updating of AWS WAF filter rules in CloudFront</a:t>
            </a:r>
          </a:p>
        </p:txBody>
      </p:sp>
    </p:spTree>
    <p:extLst>
      <p:ext uri="{BB962C8B-B14F-4D97-AF65-F5344CB8AC3E}">
        <p14:creationId xmlns:p14="http://schemas.microsoft.com/office/powerpoint/2010/main" val="3411495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E0C-01CF-40D2-B2BF-2A422F583EF3}"/>
              </a:ext>
            </a:extLst>
          </p:cNvPr>
          <p:cNvSpPr>
            <a:spLocks noGrp="1"/>
          </p:cNvSpPr>
          <p:nvPr>
            <p:ph type="title"/>
          </p:nvPr>
        </p:nvSpPr>
        <p:spPr/>
        <p:txBody>
          <a:bodyPr/>
          <a:lstStyle/>
          <a:p>
            <a:r>
              <a:rPr lang="en-US" dirty="0"/>
              <a:t>Break! (10 mins)</a:t>
            </a:r>
          </a:p>
        </p:txBody>
      </p:sp>
      <p:sp>
        <p:nvSpPr>
          <p:cNvPr id="3" name="Content Placeholder 2">
            <a:extLst>
              <a:ext uri="{FF2B5EF4-FFF2-40B4-BE49-F238E27FC236}">
                <a16:creationId xmlns:a16="http://schemas.microsoft.com/office/drawing/2014/main" id="{CF2DD48B-7915-4C97-A458-8C4E8D6D53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585709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9346-1D1B-4422-98B6-5DFA8D0B849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A0124073-A170-4BA0-9661-8D822FB2C6AA}"/>
              </a:ext>
            </a:extLst>
          </p:cNvPr>
          <p:cNvSpPr>
            <a:spLocks noGrp="1"/>
          </p:cNvSpPr>
          <p:nvPr>
            <p:ph idx="1"/>
          </p:nvPr>
        </p:nvSpPr>
        <p:spPr/>
        <p:txBody>
          <a:bodyPr/>
          <a:lstStyle/>
          <a:p>
            <a:r>
              <a:rPr lang="en-US" dirty="0"/>
              <a:t>How frequently are you involved in GRC-related issues?</a:t>
            </a:r>
          </a:p>
          <a:p>
            <a:pPr lvl="1"/>
            <a:r>
              <a:rPr lang="en-US" dirty="0"/>
              <a:t>Never</a:t>
            </a:r>
          </a:p>
          <a:p>
            <a:pPr lvl="1"/>
            <a:r>
              <a:rPr lang="en-US" dirty="0"/>
              <a:t>Once/twice a quarter</a:t>
            </a:r>
          </a:p>
          <a:p>
            <a:pPr lvl="1"/>
            <a:r>
              <a:rPr lang="en-US" dirty="0"/>
              <a:t>Once/twice a month</a:t>
            </a:r>
          </a:p>
          <a:p>
            <a:pPr lvl="1"/>
            <a:r>
              <a:rPr lang="en-US" dirty="0"/>
              <a:t>Once twice a week</a:t>
            </a:r>
          </a:p>
          <a:p>
            <a:pPr lvl="1"/>
            <a:r>
              <a:rPr lang="en-US" dirty="0"/>
              <a:t>Every. Damn. Day.</a:t>
            </a:r>
          </a:p>
        </p:txBody>
      </p:sp>
    </p:spTree>
    <p:extLst>
      <p:ext uri="{BB962C8B-B14F-4D97-AF65-F5344CB8AC3E}">
        <p14:creationId xmlns:p14="http://schemas.microsoft.com/office/powerpoint/2010/main" val="11165309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ED429-81C2-40DE-8E14-7E38BCC1A61C}"/>
              </a:ext>
            </a:extLst>
          </p:cNvPr>
          <p:cNvSpPr>
            <a:spLocks noGrp="1"/>
          </p:cNvSpPr>
          <p:nvPr>
            <p:ph type="title"/>
          </p:nvPr>
        </p:nvSpPr>
        <p:spPr>
          <a:xfrm>
            <a:off x="805778" y="1"/>
            <a:ext cx="7611829" cy="1128044"/>
          </a:xfrm>
          <a:solidFill>
            <a:schemeClr val="tx2">
              <a:lumMod val="40000"/>
              <a:lumOff val="60000"/>
            </a:schemeClr>
          </a:solidFill>
        </p:spPr>
        <p:txBody>
          <a:bodyPr/>
          <a:lstStyle/>
          <a:p>
            <a:r>
              <a:rPr lang="en-US" dirty="0"/>
              <a:t>S3: Governance, Regulation, and Compliance (GRC) Automation</a:t>
            </a:r>
          </a:p>
        </p:txBody>
      </p:sp>
      <p:sp>
        <p:nvSpPr>
          <p:cNvPr id="3" name="Content Placeholder 2">
            <a:extLst>
              <a:ext uri="{FF2B5EF4-FFF2-40B4-BE49-F238E27FC236}">
                <a16:creationId xmlns:a16="http://schemas.microsoft.com/office/drawing/2014/main" id="{EA7044C9-BEC9-4E75-9F39-C803067DBF05}"/>
              </a:ext>
            </a:extLst>
          </p:cNvPr>
          <p:cNvSpPr>
            <a:spLocks noGrp="1"/>
          </p:cNvSpPr>
          <p:nvPr>
            <p:ph idx="1"/>
          </p:nvPr>
        </p:nvSpPr>
        <p:spPr/>
        <p:txBody>
          <a:bodyPr/>
          <a:lstStyle/>
          <a:p>
            <a:pPr algn="l">
              <a:buFont typeface="Arial" panose="020B0604020202020204" pitchFamily="34" charset="0"/>
              <a:buChar char="•"/>
            </a:pPr>
            <a:endParaRPr lang="en-US" b="0" i="0" dirty="0">
              <a:effectLst/>
              <a:latin typeface="Guardian Sans Text"/>
            </a:endParaRPr>
          </a:p>
          <a:p>
            <a:pPr algn="l">
              <a:buFont typeface="Arial" panose="020B0604020202020204" pitchFamily="34" charset="0"/>
              <a:buChar char="•"/>
            </a:pPr>
            <a:endParaRPr lang="en-US" dirty="0">
              <a:latin typeface="Guardian Sans Text"/>
            </a:endParaRPr>
          </a:p>
          <a:p>
            <a:pPr algn="l">
              <a:buFont typeface="Arial" panose="020B0604020202020204" pitchFamily="34" charset="0"/>
              <a:buChar char="•"/>
            </a:pPr>
            <a:r>
              <a:rPr lang="en-US" b="0" i="0" dirty="0">
                <a:effectLst/>
                <a:latin typeface="Guardian Sans Text"/>
              </a:rPr>
              <a:t>GRC concerns in a cloud environment.</a:t>
            </a:r>
          </a:p>
          <a:p>
            <a:pPr algn="l">
              <a:buFont typeface="Arial" panose="020B0604020202020204" pitchFamily="34" charset="0"/>
              <a:buChar char="•"/>
            </a:pPr>
            <a:r>
              <a:rPr lang="en-US" b="0" i="0" dirty="0">
                <a:effectLst/>
                <a:latin typeface="Guardian Sans Text"/>
              </a:rPr>
              <a:t>Review of AWS GRC services (Shield, Macie, Inspector, Security Hub).</a:t>
            </a:r>
          </a:p>
          <a:p>
            <a:pPr algn="l">
              <a:buFont typeface="Arial" panose="020B0604020202020204" pitchFamily="34" charset="0"/>
              <a:buChar char="•"/>
            </a:pPr>
            <a:r>
              <a:rPr lang="en-US" b="0" i="0" dirty="0">
                <a:effectLst/>
                <a:latin typeface="Guardian Sans Text"/>
              </a:rPr>
              <a:t>Deeper look into Inspector and Macie.</a:t>
            </a:r>
          </a:p>
          <a:p>
            <a:pPr algn="l">
              <a:buFont typeface="Arial" panose="020B0604020202020204" pitchFamily="34" charset="0"/>
              <a:buChar char="•"/>
            </a:pPr>
            <a:r>
              <a:rPr lang="en-US" b="0" i="0" dirty="0">
                <a:effectLst/>
                <a:latin typeface="Guardian Sans Text"/>
              </a:rPr>
              <a:t>Review of GRC Lab.</a:t>
            </a:r>
          </a:p>
        </p:txBody>
      </p:sp>
    </p:spTree>
    <p:extLst>
      <p:ext uri="{BB962C8B-B14F-4D97-AF65-F5344CB8AC3E}">
        <p14:creationId xmlns:p14="http://schemas.microsoft.com/office/powerpoint/2010/main" val="20725188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GRC Concerns in a cloud environment 1</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Ingress / egress data transfer to / from cloud</a:t>
            </a:r>
          </a:p>
          <a:p>
            <a:pPr lvl="1"/>
            <a:r>
              <a:rPr lang="en-US" dirty="0"/>
              <a:t>VPN (many options), TLS (every service supports, some mandate), </a:t>
            </a:r>
            <a:r>
              <a:rPr lang="en-US" dirty="0" err="1"/>
              <a:t>DirectConnect</a:t>
            </a:r>
            <a:r>
              <a:rPr lang="en-US" dirty="0"/>
              <a:t> (dedicated fiber)</a:t>
            </a:r>
          </a:p>
          <a:p>
            <a:r>
              <a:rPr lang="en-US" dirty="0"/>
              <a:t>Data storage in cloud</a:t>
            </a:r>
          </a:p>
          <a:p>
            <a:pPr lvl="1"/>
            <a:r>
              <a:rPr lang="en-US" dirty="0"/>
              <a:t>Native encryption (if service supports, GRC req’s allow)</a:t>
            </a:r>
          </a:p>
          <a:p>
            <a:pPr lvl="1"/>
            <a:r>
              <a:rPr lang="en-US" dirty="0"/>
              <a:t>KMS encryption – meets 95%+ of GRC needs</a:t>
            </a:r>
          </a:p>
          <a:p>
            <a:pPr lvl="1"/>
            <a:r>
              <a:rPr lang="en-US" dirty="0"/>
              <a:t>Cloud HSM encryption – for the other 5%</a:t>
            </a:r>
          </a:p>
          <a:p>
            <a:pPr lvl="1"/>
            <a:r>
              <a:rPr lang="en-US" dirty="0"/>
              <a:t>Client-side encryption – always an option!</a:t>
            </a:r>
          </a:p>
        </p:txBody>
      </p:sp>
      <p:sp>
        <p:nvSpPr>
          <p:cNvPr id="4" name="TextBox 3">
            <a:extLst>
              <a:ext uri="{FF2B5EF4-FFF2-40B4-BE49-F238E27FC236}">
                <a16:creationId xmlns:a16="http://schemas.microsoft.com/office/drawing/2014/main" id="{FBC190CE-DD9D-B163-70D8-909E749F188A}"/>
              </a:ext>
            </a:extLst>
          </p:cNvPr>
          <p:cNvSpPr txBox="1"/>
          <p:nvPr/>
        </p:nvSpPr>
        <p:spPr>
          <a:xfrm>
            <a:off x="1283888" y="4193932"/>
            <a:ext cx="6698116" cy="338554"/>
          </a:xfrm>
          <a:prstGeom prst="rect">
            <a:avLst/>
          </a:prstGeom>
          <a:noFill/>
        </p:spPr>
        <p:txBody>
          <a:bodyPr wrap="none" rtlCol="0">
            <a:spAutoFit/>
          </a:bodyPr>
          <a:lstStyle/>
          <a:p>
            <a:r>
              <a:rPr lang="en-US" sz="1600" dirty="0"/>
              <a:t>AWS likes to say </a:t>
            </a:r>
            <a:r>
              <a:rPr lang="en-US" sz="1600" b="1" i="1" dirty="0"/>
              <a:t>“Move the attacker off of your infrastructure and onto ours”</a:t>
            </a:r>
          </a:p>
        </p:txBody>
      </p:sp>
    </p:spTree>
    <p:extLst>
      <p:ext uri="{BB962C8B-B14F-4D97-AF65-F5344CB8AC3E}">
        <p14:creationId xmlns:p14="http://schemas.microsoft.com/office/powerpoint/2010/main" val="257000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GRC Concerns in a cloud environment 2</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Identities</a:t>
            </a:r>
          </a:p>
          <a:p>
            <a:pPr lvl="1"/>
            <a:r>
              <a:rPr lang="en-US" dirty="0"/>
              <a:t>Federation, SSO [</a:t>
            </a:r>
            <a:r>
              <a:rPr lang="en-US" dirty="0" err="1"/>
              <a:t>esp</a:t>
            </a:r>
            <a:r>
              <a:rPr lang="en-US" dirty="0"/>
              <a:t> SAML] preferred for internal</a:t>
            </a:r>
          </a:p>
          <a:p>
            <a:pPr lvl="1"/>
            <a:r>
              <a:rPr lang="en-US" dirty="0"/>
              <a:t>Cognito preferred for end-users</a:t>
            </a:r>
          </a:p>
          <a:p>
            <a:r>
              <a:rPr lang="en-US" dirty="0"/>
              <a:t>Audit trails, Config Management</a:t>
            </a:r>
          </a:p>
          <a:p>
            <a:pPr lvl="1"/>
            <a:r>
              <a:rPr lang="en-US" dirty="0"/>
              <a:t>Always turn on CloudTrail!</a:t>
            </a:r>
          </a:p>
          <a:p>
            <a:pPr lvl="1"/>
            <a:r>
              <a:rPr lang="en-US" dirty="0"/>
              <a:t>Always turn on Config!</a:t>
            </a:r>
          </a:p>
          <a:p>
            <a:r>
              <a:rPr lang="en-US" dirty="0"/>
              <a:t>Logging</a:t>
            </a:r>
          </a:p>
          <a:p>
            <a:pPr lvl="1"/>
            <a:r>
              <a:rPr lang="en-US" dirty="0"/>
              <a:t>Always turn on all possible logs – even if not needed</a:t>
            </a:r>
          </a:p>
          <a:p>
            <a:r>
              <a:rPr lang="en-US" dirty="0">
                <a:hlinkClick r:id="rId2"/>
              </a:rPr>
              <a:t>Service-level support </a:t>
            </a:r>
            <a:r>
              <a:rPr lang="en-US" dirty="0"/>
              <a:t>for specific GRC requirements!</a:t>
            </a:r>
          </a:p>
          <a:p>
            <a:r>
              <a:rPr lang="en-US" dirty="0"/>
              <a:t>Always. Hire. Independent. Auditors. ALWAYS! </a:t>
            </a:r>
          </a:p>
          <a:p>
            <a:pPr lvl="1"/>
            <a:endParaRPr lang="en-US" dirty="0"/>
          </a:p>
        </p:txBody>
      </p:sp>
    </p:spTree>
    <p:extLst>
      <p:ext uri="{BB962C8B-B14F-4D97-AF65-F5344CB8AC3E}">
        <p14:creationId xmlns:p14="http://schemas.microsoft.com/office/powerpoint/2010/main" val="30133324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a:t>
            </a:r>
            <a:r>
              <a:rPr lang="en-US" dirty="0">
                <a:hlinkClick r:id="rId2"/>
              </a:rPr>
              <a:t>Shield</a:t>
            </a:r>
            <a:endParaRPr lang="en-US" dirty="0"/>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“AWS managed, always-on DDOS protection”</a:t>
            </a:r>
          </a:p>
          <a:p>
            <a:r>
              <a:rPr lang="en-US" dirty="0"/>
              <a:t>Two levels of service:</a:t>
            </a:r>
          </a:p>
          <a:p>
            <a:pPr lvl="1"/>
            <a:r>
              <a:rPr lang="en-US" dirty="0"/>
              <a:t>Standard (FREE)</a:t>
            </a:r>
          </a:p>
          <a:p>
            <a:pPr lvl="2"/>
            <a:r>
              <a:rPr lang="en-US" dirty="0"/>
              <a:t>Automatically deployed on CloudFront and Route53</a:t>
            </a:r>
          </a:p>
          <a:p>
            <a:pPr lvl="2"/>
            <a:r>
              <a:rPr lang="en-US" dirty="0"/>
              <a:t>Protects against all known L3 &amp; L4 attacks</a:t>
            </a:r>
          </a:p>
          <a:p>
            <a:pPr lvl="1"/>
            <a:r>
              <a:rPr lang="en-US" dirty="0"/>
              <a:t>Advanced (Paid)</a:t>
            </a:r>
          </a:p>
          <a:p>
            <a:pPr lvl="2"/>
            <a:r>
              <a:rPr lang="en-US" dirty="0"/>
              <a:t>Selectively deploy on ALB, NLB, EIP, EC2, </a:t>
            </a:r>
            <a:r>
              <a:rPr lang="en-US" dirty="0">
                <a:hlinkClick r:id="rId3"/>
              </a:rPr>
              <a:t>Global Accelerator</a:t>
            </a:r>
            <a:r>
              <a:rPr lang="en-US" dirty="0"/>
              <a:t>, R53, and CloudFront (but </a:t>
            </a:r>
            <a:r>
              <a:rPr lang="en-US" b="1" dirty="0"/>
              <a:t>NOT API Gateway</a:t>
            </a:r>
            <a:r>
              <a:rPr lang="en-US" dirty="0"/>
              <a:t>)</a:t>
            </a:r>
          </a:p>
          <a:p>
            <a:pPr lvl="2"/>
            <a:r>
              <a:rPr lang="en-US" dirty="0"/>
              <a:t>Protections beyond standard, including L7 &amp; WAF integration</a:t>
            </a:r>
          </a:p>
          <a:p>
            <a:pPr lvl="2"/>
            <a:r>
              <a:rPr lang="en-US" dirty="0"/>
              <a:t>24x7 Shield Response Team (SRT), who can help author WAF rules</a:t>
            </a:r>
          </a:p>
          <a:p>
            <a:pPr lvl="2"/>
            <a:r>
              <a:rPr lang="en-US" dirty="0"/>
              <a:t>Bill protection (reimbursement) for DDOS-incurred charges</a:t>
            </a:r>
          </a:p>
          <a:p>
            <a:pPr lvl="1"/>
            <a:endParaRPr lang="en-US" dirty="0"/>
          </a:p>
        </p:txBody>
      </p:sp>
      <p:pic>
        <p:nvPicPr>
          <p:cNvPr id="4" name="Graphic 22">
            <a:extLst>
              <a:ext uri="{FF2B5EF4-FFF2-40B4-BE49-F238E27FC236}">
                <a16:creationId xmlns:a16="http://schemas.microsoft.com/office/drawing/2014/main" id="{308F9E53-84B9-01BF-2D8C-809DE9BE15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8496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458E7-6646-B484-57A7-58DA6AF9C81F}"/>
              </a:ext>
            </a:extLst>
          </p:cNvPr>
          <p:cNvSpPr>
            <a:spLocks noGrp="1"/>
          </p:cNvSpPr>
          <p:nvPr>
            <p:ph type="title"/>
          </p:nvPr>
        </p:nvSpPr>
        <p:spPr/>
        <p:txBody>
          <a:bodyPr/>
          <a:lstStyle/>
          <a:p>
            <a:r>
              <a:rPr lang="en-US" sz="3200" dirty="0"/>
              <a:t>AWS’ Toolkit to Detect-&gt;Protect-&gt;Respond</a:t>
            </a:r>
          </a:p>
        </p:txBody>
      </p:sp>
      <p:pic>
        <p:nvPicPr>
          <p:cNvPr id="5" name="Picture 4" descr="A picture containing text, gallery, room&#10;&#10;Description automatically generated">
            <a:extLst>
              <a:ext uri="{FF2B5EF4-FFF2-40B4-BE49-F238E27FC236}">
                <a16:creationId xmlns:a16="http://schemas.microsoft.com/office/drawing/2014/main" id="{F9C83C3B-86B5-9619-4B80-98B8596E1126}"/>
              </a:ext>
            </a:extLst>
          </p:cNvPr>
          <p:cNvPicPr>
            <a:picLocks noChangeAspect="1"/>
          </p:cNvPicPr>
          <p:nvPr/>
        </p:nvPicPr>
        <p:blipFill rotWithShape="1">
          <a:blip r:embed="rId3"/>
          <a:srcRect l="4409" r="75470" b="47165"/>
          <a:stretch/>
        </p:blipFill>
        <p:spPr>
          <a:xfrm>
            <a:off x="837201" y="915771"/>
            <a:ext cx="432186" cy="794423"/>
          </a:xfrm>
          <a:prstGeom prst="rect">
            <a:avLst/>
          </a:prstGeom>
        </p:spPr>
      </p:pic>
      <p:pic>
        <p:nvPicPr>
          <p:cNvPr id="7" name="Picture 6" descr="Icon&#10;&#10;Description automatically generated">
            <a:extLst>
              <a:ext uri="{FF2B5EF4-FFF2-40B4-BE49-F238E27FC236}">
                <a16:creationId xmlns:a16="http://schemas.microsoft.com/office/drawing/2014/main" id="{4B958568-72CA-63FF-8063-B4E2DE3886FA}"/>
              </a:ext>
            </a:extLst>
          </p:cNvPr>
          <p:cNvPicPr>
            <a:picLocks noChangeAspect="1"/>
          </p:cNvPicPr>
          <p:nvPr/>
        </p:nvPicPr>
        <p:blipFill>
          <a:blip r:embed="rId4"/>
          <a:stretch>
            <a:fillRect/>
          </a:stretch>
        </p:blipFill>
        <p:spPr>
          <a:xfrm>
            <a:off x="2519356" y="1048347"/>
            <a:ext cx="626732" cy="628291"/>
          </a:xfrm>
          <a:prstGeom prst="rect">
            <a:avLst/>
          </a:prstGeom>
        </p:spPr>
      </p:pic>
      <p:pic>
        <p:nvPicPr>
          <p:cNvPr id="9" name="Picture 8" descr="Icon&#10;&#10;Description automatically generated">
            <a:extLst>
              <a:ext uri="{FF2B5EF4-FFF2-40B4-BE49-F238E27FC236}">
                <a16:creationId xmlns:a16="http://schemas.microsoft.com/office/drawing/2014/main" id="{DE3881E4-66E5-1F20-6C88-EF1BF68FBDBE}"/>
              </a:ext>
            </a:extLst>
          </p:cNvPr>
          <p:cNvPicPr>
            <a:picLocks noChangeAspect="1"/>
          </p:cNvPicPr>
          <p:nvPr/>
        </p:nvPicPr>
        <p:blipFill>
          <a:blip r:embed="rId5"/>
          <a:stretch>
            <a:fillRect/>
          </a:stretch>
        </p:blipFill>
        <p:spPr>
          <a:xfrm>
            <a:off x="4144369" y="1048348"/>
            <a:ext cx="603576" cy="628291"/>
          </a:xfrm>
          <a:prstGeom prst="rect">
            <a:avLst/>
          </a:prstGeom>
        </p:spPr>
      </p:pic>
      <p:pic>
        <p:nvPicPr>
          <p:cNvPr id="11" name="Picture 10" descr="Icon&#10;&#10;Description automatically generated">
            <a:extLst>
              <a:ext uri="{FF2B5EF4-FFF2-40B4-BE49-F238E27FC236}">
                <a16:creationId xmlns:a16="http://schemas.microsoft.com/office/drawing/2014/main" id="{F205236D-1ECD-6F6E-6EEA-C41EEBFEABC6}"/>
              </a:ext>
            </a:extLst>
          </p:cNvPr>
          <p:cNvPicPr>
            <a:picLocks noChangeAspect="1"/>
          </p:cNvPicPr>
          <p:nvPr/>
        </p:nvPicPr>
        <p:blipFill>
          <a:blip r:embed="rId6"/>
          <a:stretch>
            <a:fillRect/>
          </a:stretch>
        </p:blipFill>
        <p:spPr>
          <a:xfrm>
            <a:off x="7851458" y="1057477"/>
            <a:ext cx="502499" cy="652717"/>
          </a:xfrm>
          <a:prstGeom prst="rect">
            <a:avLst/>
          </a:prstGeom>
        </p:spPr>
      </p:pic>
      <p:pic>
        <p:nvPicPr>
          <p:cNvPr id="12" name="Picture 11" descr="Icon&#10;&#10;Description automatically generated">
            <a:extLst>
              <a:ext uri="{FF2B5EF4-FFF2-40B4-BE49-F238E27FC236}">
                <a16:creationId xmlns:a16="http://schemas.microsoft.com/office/drawing/2014/main" id="{3353CF31-DAD8-4499-8D9F-370AA055DE34}"/>
              </a:ext>
            </a:extLst>
          </p:cNvPr>
          <p:cNvPicPr>
            <a:picLocks noChangeAspect="1"/>
          </p:cNvPicPr>
          <p:nvPr/>
        </p:nvPicPr>
        <p:blipFill>
          <a:blip r:embed="rId5"/>
          <a:stretch>
            <a:fillRect/>
          </a:stretch>
        </p:blipFill>
        <p:spPr>
          <a:xfrm>
            <a:off x="5997913" y="1048348"/>
            <a:ext cx="603576" cy="628291"/>
          </a:xfrm>
          <a:prstGeom prst="rect">
            <a:avLst/>
          </a:prstGeom>
        </p:spPr>
      </p:pic>
      <p:sp>
        <p:nvSpPr>
          <p:cNvPr id="13" name="TextBox 12">
            <a:extLst>
              <a:ext uri="{FF2B5EF4-FFF2-40B4-BE49-F238E27FC236}">
                <a16:creationId xmlns:a16="http://schemas.microsoft.com/office/drawing/2014/main" id="{EBF9A338-3952-77AF-FE63-CE5CD51E79F3}"/>
              </a:ext>
            </a:extLst>
          </p:cNvPr>
          <p:cNvSpPr txBox="1"/>
          <p:nvPr/>
        </p:nvSpPr>
        <p:spPr>
          <a:xfrm>
            <a:off x="598137" y="1717315"/>
            <a:ext cx="910314" cy="369332"/>
          </a:xfrm>
          <a:prstGeom prst="rect">
            <a:avLst/>
          </a:prstGeom>
          <a:noFill/>
        </p:spPr>
        <p:txBody>
          <a:bodyPr wrap="none" rtlCol="0">
            <a:spAutoFit/>
          </a:bodyPr>
          <a:lstStyle/>
          <a:p>
            <a:r>
              <a:rPr lang="en-US" dirty="0"/>
              <a:t>Identity</a:t>
            </a:r>
          </a:p>
        </p:txBody>
      </p:sp>
      <p:sp>
        <p:nvSpPr>
          <p:cNvPr id="14" name="TextBox 13">
            <a:extLst>
              <a:ext uri="{FF2B5EF4-FFF2-40B4-BE49-F238E27FC236}">
                <a16:creationId xmlns:a16="http://schemas.microsoft.com/office/drawing/2014/main" id="{CC585765-0406-3753-A674-4B12BD17D8D5}"/>
              </a:ext>
            </a:extLst>
          </p:cNvPr>
          <p:cNvSpPr txBox="1"/>
          <p:nvPr/>
        </p:nvSpPr>
        <p:spPr>
          <a:xfrm>
            <a:off x="2289285" y="1710194"/>
            <a:ext cx="1102674" cy="369332"/>
          </a:xfrm>
          <a:prstGeom prst="rect">
            <a:avLst/>
          </a:prstGeom>
          <a:noFill/>
        </p:spPr>
        <p:txBody>
          <a:bodyPr wrap="none" rtlCol="0">
            <a:spAutoFit/>
          </a:bodyPr>
          <a:lstStyle/>
          <a:p>
            <a:r>
              <a:rPr lang="en-US" dirty="0"/>
              <a:t>Detection</a:t>
            </a:r>
          </a:p>
        </p:txBody>
      </p:sp>
      <p:sp>
        <p:nvSpPr>
          <p:cNvPr id="15" name="TextBox 14">
            <a:extLst>
              <a:ext uri="{FF2B5EF4-FFF2-40B4-BE49-F238E27FC236}">
                <a16:creationId xmlns:a16="http://schemas.microsoft.com/office/drawing/2014/main" id="{83F0D6C4-8C12-D450-544A-77176BE467CE}"/>
              </a:ext>
            </a:extLst>
          </p:cNvPr>
          <p:cNvSpPr txBox="1"/>
          <p:nvPr/>
        </p:nvSpPr>
        <p:spPr>
          <a:xfrm>
            <a:off x="5718355" y="1710194"/>
            <a:ext cx="1162691" cy="646331"/>
          </a:xfrm>
          <a:prstGeom prst="rect">
            <a:avLst/>
          </a:prstGeom>
          <a:noFill/>
        </p:spPr>
        <p:txBody>
          <a:bodyPr wrap="none" rtlCol="0">
            <a:spAutoFit/>
          </a:bodyPr>
          <a:lstStyle/>
          <a:p>
            <a:pPr algn="ctr"/>
            <a:r>
              <a:rPr lang="en-US" dirty="0"/>
              <a:t>Storage</a:t>
            </a:r>
          </a:p>
          <a:p>
            <a:pPr algn="ctr"/>
            <a:r>
              <a:rPr lang="en-US" dirty="0"/>
              <a:t>Protection</a:t>
            </a:r>
          </a:p>
        </p:txBody>
      </p:sp>
      <p:sp>
        <p:nvSpPr>
          <p:cNvPr id="17" name="TextBox 16">
            <a:extLst>
              <a:ext uri="{FF2B5EF4-FFF2-40B4-BE49-F238E27FC236}">
                <a16:creationId xmlns:a16="http://schemas.microsoft.com/office/drawing/2014/main" id="{26409921-2AA0-7E00-732F-B5543939CE85}"/>
              </a:ext>
            </a:extLst>
          </p:cNvPr>
          <p:cNvSpPr txBox="1"/>
          <p:nvPr/>
        </p:nvSpPr>
        <p:spPr>
          <a:xfrm>
            <a:off x="3708840" y="1717315"/>
            <a:ext cx="1474634" cy="646331"/>
          </a:xfrm>
          <a:prstGeom prst="rect">
            <a:avLst/>
          </a:prstGeom>
          <a:noFill/>
        </p:spPr>
        <p:txBody>
          <a:bodyPr wrap="none" rtlCol="0">
            <a:spAutoFit/>
          </a:bodyPr>
          <a:lstStyle/>
          <a:p>
            <a:pPr algn="ctr"/>
            <a:r>
              <a:rPr lang="en-US" dirty="0"/>
              <a:t>Infrastructure</a:t>
            </a:r>
          </a:p>
          <a:p>
            <a:pPr algn="ctr"/>
            <a:r>
              <a:rPr lang="en-US" dirty="0"/>
              <a:t>Protection</a:t>
            </a:r>
          </a:p>
        </p:txBody>
      </p:sp>
      <p:sp>
        <p:nvSpPr>
          <p:cNvPr id="18" name="TextBox 17">
            <a:extLst>
              <a:ext uri="{FF2B5EF4-FFF2-40B4-BE49-F238E27FC236}">
                <a16:creationId xmlns:a16="http://schemas.microsoft.com/office/drawing/2014/main" id="{5641EBEB-0431-74FA-51DE-1544B59A55AC}"/>
              </a:ext>
            </a:extLst>
          </p:cNvPr>
          <p:cNvSpPr txBox="1"/>
          <p:nvPr/>
        </p:nvSpPr>
        <p:spPr>
          <a:xfrm>
            <a:off x="3708840" y="1721801"/>
            <a:ext cx="1474634" cy="646331"/>
          </a:xfrm>
          <a:prstGeom prst="rect">
            <a:avLst/>
          </a:prstGeom>
          <a:noFill/>
        </p:spPr>
        <p:txBody>
          <a:bodyPr wrap="none" rtlCol="0">
            <a:spAutoFit/>
          </a:bodyPr>
          <a:lstStyle/>
          <a:p>
            <a:pPr algn="ctr"/>
            <a:r>
              <a:rPr lang="en-US" dirty="0"/>
              <a:t>Infrastructure</a:t>
            </a:r>
          </a:p>
          <a:p>
            <a:pPr algn="ctr"/>
            <a:r>
              <a:rPr lang="en-US" dirty="0"/>
              <a:t>Protection</a:t>
            </a:r>
          </a:p>
        </p:txBody>
      </p:sp>
      <p:sp>
        <p:nvSpPr>
          <p:cNvPr id="19" name="TextBox 18">
            <a:extLst>
              <a:ext uri="{FF2B5EF4-FFF2-40B4-BE49-F238E27FC236}">
                <a16:creationId xmlns:a16="http://schemas.microsoft.com/office/drawing/2014/main" id="{2D9D5845-0F7D-F51D-A81C-ACEF8C82710D}"/>
              </a:ext>
            </a:extLst>
          </p:cNvPr>
          <p:cNvSpPr txBox="1"/>
          <p:nvPr/>
        </p:nvSpPr>
        <p:spPr>
          <a:xfrm>
            <a:off x="7561951" y="1717314"/>
            <a:ext cx="1081515" cy="369332"/>
          </a:xfrm>
          <a:prstGeom prst="rect">
            <a:avLst/>
          </a:prstGeom>
          <a:noFill/>
        </p:spPr>
        <p:txBody>
          <a:bodyPr wrap="none" rtlCol="0">
            <a:spAutoFit/>
          </a:bodyPr>
          <a:lstStyle/>
          <a:p>
            <a:pPr algn="ctr"/>
            <a:r>
              <a:rPr lang="en-US" dirty="0"/>
              <a:t>Response</a:t>
            </a:r>
          </a:p>
        </p:txBody>
      </p:sp>
      <p:sp>
        <p:nvSpPr>
          <p:cNvPr id="20" name="TextBox 19">
            <a:extLst>
              <a:ext uri="{FF2B5EF4-FFF2-40B4-BE49-F238E27FC236}">
                <a16:creationId xmlns:a16="http://schemas.microsoft.com/office/drawing/2014/main" id="{417ADDB6-DDBC-0373-7067-86484CA6341A}"/>
              </a:ext>
            </a:extLst>
          </p:cNvPr>
          <p:cNvSpPr txBox="1"/>
          <p:nvPr/>
        </p:nvSpPr>
        <p:spPr>
          <a:xfrm>
            <a:off x="228606" y="2473834"/>
            <a:ext cx="1649375"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Identity and Access Management (IAM)</a:t>
            </a:r>
          </a:p>
          <a:p>
            <a:pPr marL="171450" indent="-171450">
              <a:buFont typeface="Arial" panose="020B0604020202020204" pitchFamily="34" charset="0"/>
              <a:buChar char="•"/>
            </a:pPr>
            <a:r>
              <a:rPr lang="en-US" sz="1200" dirty="0"/>
              <a:t>AWS Organizations</a:t>
            </a:r>
          </a:p>
          <a:p>
            <a:pPr marL="171450" indent="-171450">
              <a:buFont typeface="Arial" panose="020B0604020202020204" pitchFamily="34" charset="0"/>
              <a:buChar char="•"/>
            </a:pPr>
            <a:r>
              <a:rPr lang="en-US" sz="1200" dirty="0"/>
              <a:t>AWS Secrets Manager</a:t>
            </a:r>
          </a:p>
        </p:txBody>
      </p:sp>
      <p:pic>
        <p:nvPicPr>
          <p:cNvPr id="22" name="Picture 4">
            <a:extLst>
              <a:ext uri="{FF2B5EF4-FFF2-40B4-BE49-F238E27FC236}">
                <a16:creationId xmlns:a16="http://schemas.microsoft.com/office/drawing/2014/main" id="{AF0AA3A4-6EB1-7331-4CEC-DB5B62D450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0228" y="1362492"/>
            <a:ext cx="440887" cy="430522"/>
          </a:xfrm>
          <a:prstGeom prst="rect">
            <a:avLst/>
          </a:prstGeom>
          <a:noFill/>
          <a:extLst>
            <a:ext uri="{909E8E84-426E-40DD-AFC4-6F175D3DCCD1}">
              <a14:hiddenFill xmlns:a14="http://schemas.microsoft.com/office/drawing/2010/main">
                <a:solidFill>
                  <a:srgbClr val="FFFFFF"/>
                </a:solidFill>
              </a14:hiddenFill>
            </a:ext>
          </a:extLst>
        </p:spPr>
      </p:pic>
      <p:pic>
        <p:nvPicPr>
          <p:cNvPr id="23" name="Graphic 30">
            <a:extLst>
              <a:ext uri="{FF2B5EF4-FFF2-40B4-BE49-F238E27FC236}">
                <a16:creationId xmlns:a16="http://schemas.microsoft.com/office/drawing/2014/main" id="{D3E91AB7-15ED-CE90-5C63-FBB735B7A98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019" t="4130" r="19439" b="3683"/>
          <a:stretch/>
        </p:blipFill>
        <p:spPr bwMode="auto">
          <a:xfrm>
            <a:off x="6433442" y="1362492"/>
            <a:ext cx="290513" cy="421481"/>
          </a:xfrm>
          <a:prstGeom prst="rect">
            <a:avLst/>
          </a:prstGeom>
          <a:solidFill>
            <a:schemeClr val="bg1"/>
          </a:solidFill>
          <a:ln>
            <a:noFill/>
          </a:ln>
        </p:spPr>
      </p:pic>
      <p:sp>
        <p:nvSpPr>
          <p:cNvPr id="24" name="TextBox 23">
            <a:extLst>
              <a:ext uri="{FF2B5EF4-FFF2-40B4-BE49-F238E27FC236}">
                <a16:creationId xmlns:a16="http://schemas.microsoft.com/office/drawing/2014/main" id="{2927A7F4-689B-96EA-3979-7219DD748B35}"/>
              </a:ext>
            </a:extLst>
          </p:cNvPr>
          <p:cNvSpPr txBox="1"/>
          <p:nvPr/>
        </p:nvSpPr>
        <p:spPr>
          <a:xfrm>
            <a:off x="2002789" y="2473835"/>
            <a:ext cx="1649375"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a:t>AWS CloudTrail</a:t>
            </a:r>
          </a:p>
          <a:p>
            <a:pPr marL="171450" indent="-171450">
              <a:buFont typeface="Arial" panose="020B0604020202020204" pitchFamily="34" charset="0"/>
              <a:buChar char="•"/>
            </a:pPr>
            <a:r>
              <a:rPr lang="en-US" sz="1200" dirty="0"/>
              <a:t>Amazon CloudWatch</a:t>
            </a:r>
          </a:p>
          <a:p>
            <a:pPr marL="171450" indent="-171450">
              <a:buFont typeface="Arial" panose="020B0604020202020204" pitchFamily="34" charset="0"/>
              <a:buChar char="•"/>
            </a:pPr>
            <a:r>
              <a:rPr lang="en-US" sz="1200" dirty="0"/>
              <a:t>AWS Config</a:t>
            </a:r>
          </a:p>
          <a:p>
            <a:pPr marL="171450" indent="-171450">
              <a:buFont typeface="Arial" panose="020B0604020202020204" pitchFamily="34" charset="0"/>
              <a:buChar char="•"/>
            </a:pPr>
            <a:r>
              <a:rPr lang="en-US" sz="1200" dirty="0"/>
              <a:t>Amazon Detective</a:t>
            </a:r>
          </a:p>
          <a:p>
            <a:pPr marL="171450" indent="-171450">
              <a:buFont typeface="Arial" panose="020B0604020202020204" pitchFamily="34" charset="0"/>
              <a:buChar char="•"/>
            </a:pPr>
            <a:r>
              <a:rPr lang="en-US" sz="1200" dirty="0"/>
              <a:t>Amazon </a:t>
            </a:r>
            <a:r>
              <a:rPr lang="en-US" sz="1200" dirty="0" err="1"/>
              <a:t>GuardDuty</a:t>
            </a:r>
            <a:endParaRPr lang="en-US" sz="1200" dirty="0"/>
          </a:p>
          <a:p>
            <a:pPr marL="171450" indent="-171450">
              <a:buFont typeface="Arial" panose="020B0604020202020204" pitchFamily="34" charset="0"/>
              <a:buChar char="•"/>
            </a:pPr>
            <a:r>
              <a:rPr lang="en-US" sz="1200" dirty="0"/>
              <a:t>AWS Security Hub</a:t>
            </a:r>
          </a:p>
          <a:p>
            <a:pPr marL="171450" indent="-171450">
              <a:buFont typeface="Arial" panose="020B0604020202020204" pitchFamily="34" charset="0"/>
              <a:buChar char="•"/>
            </a:pPr>
            <a:r>
              <a:rPr lang="en-US" sz="1200" dirty="0"/>
              <a:t>VPC flow logs</a:t>
            </a:r>
          </a:p>
        </p:txBody>
      </p:sp>
      <p:sp>
        <p:nvSpPr>
          <p:cNvPr id="25" name="TextBox 24">
            <a:extLst>
              <a:ext uri="{FF2B5EF4-FFF2-40B4-BE49-F238E27FC236}">
                <a16:creationId xmlns:a16="http://schemas.microsoft.com/office/drawing/2014/main" id="{FF64030C-82D6-A822-5010-234DF385D98F}"/>
              </a:ext>
            </a:extLst>
          </p:cNvPr>
          <p:cNvSpPr txBox="1"/>
          <p:nvPr/>
        </p:nvSpPr>
        <p:spPr>
          <a:xfrm>
            <a:off x="3621469" y="2473835"/>
            <a:ext cx="1649375"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a:t>AWS Firewall Manager</a:t>
            </a:r>
          </a:p>
          <a:p>
            <a:pPr marL="171450" indent="-171450">
              <a:buFont typeface="Arial" panose="020B0604020202020204" pitchFamily="34" charset="0"/>
              <a:buChar char="•"/>
            </a:pPr>
            <a:r>
              <a:rPr lang="en-US" sz="1200" dirty="0"/>
              <a:t>Amazon Inspector</a:t>
            </a:r>
          </a:p>
          <a:p>
            <a:pPr marL="171450" indent="-171450">
              <a:buFont typeface="Arial" panose="020B0604020202020204" pitchFamily="34" charset="0"/>
              <a:buChar char="•"/>
            </a:pPr>
            <a:r>
              <a:rPr lang="en-US" sz="1200" dirty="0"/>
              <a:t>AWS Shield</a:t>
            </a:r>
          </a:p>
          <a:p>
            <a:pPr marL="171450" indent="-171450">
              <a:buFont typeface="Arial" panose="020B0604020202020204" pitchFamily="34" charset="0"/>
              <a:buChar char="•"/>
            </a:pPr>
            <a:r>
              <a:rPr lang="en-US" sz="1200" dirty="0"/>
              <a:t>AWS Systems Manager</a:t>
            </a:r>
          </a:p>
          <a:p>
            <a:pPr marL="171450" indent="-171450">
              <a:buFont typeface="Arial" panose="020B0604020202020204" pitchFamily="34" charset="0"/>
              <a:buChar char="•"/>
            </a:pPr>
            <a:r>
              <a:rPr lang="en-US" sz="1200" dirty="0"/>
              <a:t>AWS WAF</a:t>
            </a:r>
          </a:p>
        </p:txBody>
      </p:sp>
      <p:sp>
        <p:nvSpPr>
          <p:cNvPr id="26" name="TextBox 25">
            <a:extLst>
              <a:ext uri="{FF2B5EF4-FFF2-40B4-BE49-F238E27FC236}">
                <a16:creationId xmlns:a16="http://schemas.microsoft.com/office/drawing/2014/main" id="{8CBBC14C-2BD8-1270-F79B-6AABAF9E945B}"/>
              </a:ext>
            </a:extLst>
          </p:cNvPr>
          <p:cNvSpPr txBox="1"/>
          <p:nvPr/>
        </p:nvSpPr>
        <p:spPr>
          <a:xfrm>
            <a:off x="5475012" y="2473834"/>
            <a:ext cx="1649375" cy="1754326"/>
          </a:xfrm>
          <a:prstGeom prst="rect">
            <a:avLst/>
          </a:prstGeom>
          <a:noFill/>
        </p:spPr>
        <p:txBody>
          <a:bodyPr wrap="square" rtlCol="0">
            <a:spAutoFit/>
          </a:bodyPr>
          <a:lstStyle/>
          <a:p>
            <a:pPr marL="171450" indent="-171450">
              <a:buFont typeface="Arial" panose="020B0604020202020204" pitchFamily="34" charset="0"/>
              <a:buChar char="•"/>
            </a:pPr>
            <a:r>
              <a:rPr lang="en-US" sz="1200" dirty="0"/>
              <a:t>AWS Cloud HSM</a:t>
            </a:r>
          </a:p>
          <a:p>
            <a:pPr marL="171450" indent="-171450">
              <a:buFont typeface="Arial" panose="020B0604020202020204" pitchFamily="34" charset="0"/>
              <a:buChar char="•"/>
            </a:pPr>
            <a:r>
              <a:rPr lang="en-US" sz="1200" dirty="0"/>
              <a:t>AWS KMS</a:t>
            </a:r>
          </a:p>
          <a:p>
            <a:pPr marL="171450" indent="-171450">
              <a:buFont typeface="Arial" panose="020B0604020202020204" pitchFamily="34" charset="0"/>
              <a:buChar char="•"/>
            </a:pPr>
            <a:r>
              <a:rPr lang="en-US" sz="1200" dirty="0"/>
              <a:t>Amazon Macie</a:t>
            </a:r>
          </a:p>
          <a:p>
            <a:pPr marL="171450" indent="-171450">
              <a:buFont typeface="Arial" panose="020B0604020202020204" pitchFamily="34" charset="0"/>
              <a:buChar char="•"/>
            </a:pPr>
            <a:r>
              <a:rPr lang="en-US" sz="1200" dirty="0"/>
              <a:t>Server-side encryption (KMS-backed)</a:t>
            </a:r>
          </a:p>
          <a:p>
            <a:pPr marL="171450" indent="-171450">
              <a:buFont typeface="Arial" panose="020B0604020202020204" pitchFamily="34" charset="0"/>
              <a:buChar char="•"/>
            </a:pPr>
            <a:r>
              <a:rPr lang="en-US" sz="1200" dirty="0"/>
              <a:t>Client-side encryption (always possible)</a:t>
            </a:r>
          </a:p>
        </p:txBody>
      </p:sp>
      <p:sp>
        <p:nvSpPr>
          <p:cNvPr id="27" name="TextBox 26">
            <a:extLst>
              <a:ext uri="{FF2B5EF4-FFF2-40B4-BE49-F238E27FC236}">
                <a16:creationId xmlns:a16="http://schemas.microsoft.com/office/drawing/2014/main" id="{446C618B-C391-0773-3F86-741815981285}"/>
              </a:ext>
            </a:extLst>
          </p:cNvPr>
          <p:cNvSpPr txBox="1"/>
          <p:nvPr/>
        </p:nvSpPr>
        <p:spPr>
          <a:xfrm>
            <a:off x="7278019" y="2474366"/>
            <a:ext cx="1649375"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a:t>AWS Config rules</a:t>
            </a:r>
          </a:p>
          <a:p>
            <a:pPr marL="171450" indent="-171450">
              <a:buFont typeface="Arial" panose="020B0604020202020204" pitchFamily="34" charset="0"/>
              <a:buChar char="•"/>
            </a:pPr>
            <a:r>
              <a:rPr lang="en-US" sz="1200" dirty="0"/>
              <a:t>AWS Lambda</a:t>
            </a:r>
          </a:p>
          <a:p>
            <a:pPr marL="171450" indent="-171450">
              <a:buFont typeface="Arial" panose="020B0604020202020204" pitchFamily="34" charset="0"/>
              <a:buChar char="•"/>
            </a:pPr>
            <a:r>
              <a:rPr lang="en-US" sz="1200" dirty="0"/>
              <a:t>AWS Systems Manager (Automation Documents)</a:t>
            </a:r>
          </a:p>
        </p:txBody>
      </p:sp>
      <p:sp>
        <p:nvSpPr>
          <p:cNvPr id="28" name="TextBox 27">
            <a:extLst>
              <a:ext uri="{FF2B5EF4-FFF2-40B4-BE49-F238E27FC236}">
                <a16:creationId xmlns:a16="http://schemas.microsoft.com/office/drawing/2014/main" id="{D1EE0A30-2E74-D255-3AFB-1B80509D2DB8}"/>
              </a:ext>
            </a:extLst>
          </p:cNvPr>
          <p:cNvSpPr txBox="1"/>
          <p:nvPr/>
        </p:nvSpPr>
        <p:spPr>
          <a:xfrm>
            <a:off x="5202016" y="4264135"/>
            <a:ext cx="3439916" cy="369332"/>
          </a:xfrm>
          <a:prstGeom prst="rect">
            <a:avLst/>
          </a:prstGeom>
          <a:noFill/>
        </p:spPr>
        <p:txBody>
          <a:bodyPr wrap="none" rtlCol="0">
            <a:spAutoFit/>
          </a:bodyPr>
          <a:lstStyle/>
          <a:p>
            <a:r>
              <a:rPr lang="en-US" dirty="0"/>
              <a:t>…we’ll look at all of these services!</a:t>
            </a:r>
          </a:p>
        </p:txBody>
      </p:sp>
    </p:spTree>
    <p:extLst>
      <p:ext uri="{BB962C8B-B14F-4D97-AF65-F5344CB8AC3E}">
        <p14:creationId xmlns:p14="http://schemas.microsoft.com/office/powerpoint/2010/main" val="190987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Amazon </a:t>
            </a:r>
            <a:r>
              <a:rPr lang="en-US" dirty="0">
                <a:hlinkClick r:id="rId2"/>
              </a:rPr>
              <a:t>Macie</a:t>
            </a:r>
            <a:endParaRPr lang="en-US" dirty="0"/>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“AWS managed data security and data privacy service that uses machine learning to discover and protect sensitive data”</a:t>
            </a:r>
          </a:p>
          <a:p>
            <a:r>
              <a:rPr lang="en-US" dirty="0"/>
              <a:t>Currently only works with S3 (rumors abound of expansion)</a:t>
            </a:r>
          </a:p>
          <a:p>
            <a:pPr lvl="1"/>
            <a:r>
              <a:rPr lang="en-US" dirty="0"/>
              <a:t>Detects “known” sensitive data like PII, PCI, </a:t>
            </a:r>
            <a:r>
              <a:rPr lang="en-US" dirty="0" err="1"/>
              <a:t>etc</a:t>
            </a:r>
            <a:endParaRPr lang="en-US" dirty="0"/>
          </a:p>
          <a:p>
            <a:pPr lvl="1"/>
            <a:r>
              <a:rPr lang="en-US" dirty="0"/>
              <a:t>Allows detection of “custom” sensitive data</a:t>
            </a:r>
          </a:p>
          <a:p>
            <a:pPr lvl="1"/>
            <a:r>
              <a:rPr lang="en-US" dirty="0"/>
              <a:t>Alerts on:</a:t>
            </a:r>
          </a:p>
          <a:p>
            <a:pPr lvl="2"/>
            <a:r>
              <a:rPr lang="en-US" dirty="0"/>
              <a:t>Unencrypted buckets</a:t>
            </a:r>
          </a:p>
          <a:p>
            <a:pPr lvl="2"/>
            <a:r>
              <a:rPr lang="en-US" dirty="0"/>
              <a:t>Publicly accessible buckets</a:t>
            </a:r>
          </a:p>
          <a:p>
            <a:pPr lvl="2"/>
            <a:r>
              <a:rPr lang="en-US" dirty="0"/>
              <a:t>Buckets shared w/other Accounts</a:t>
            </a:r>
          </a:p>
          <a:p>
            <a:pPr lvl="1"/>
            <a:r>
              <a:rPr lang="en-US" dirty="0"/>
              <a:t>Works with Organizations</a:t>
            </a:r>
          </a:p>
          <a:p>
            <a:pPr lvl="1"/>
            <a:endParaRPr lang="en-US" dirty="0"/>
          </a:p>
        </p:txBody>
      </p:sp>
      <p:pic>
        <p:nvPicPr>
          <p:cNvPr id="4" name="Graphic 6">
            <a:extLst>
              <a:ext uri="{FF2B5EF4-FFF2-40B4-BE49-F238E27FC236}">
                <a16:creationId xmlns:a16="http://schemas.microsoft.com/office/drawing/2014/main" id="{342A8A41-4D1C-903F-0B91-B357006B3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16280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Amazon Macie: High Level</a:t>
            </a:r>
          </a:p>
        </p:txBody>
      </p:sp>
      <p:pic>
        <p:nvPicPr>
          <p:cNvPr id="4" name="Graphic 6">
            <a:extLst>
              <a:ext uri="{FF2B5EF4-FFF2-40B4-BE49-F238E27FC236}">
                <a16:creationId xmlns:a16="http://schemas.microsoft.com/office/drawing/2014/main" id="{342A8A41-4D1C-903F-0B91-B357006B3A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How Amazon Macie works">
            <a:extLst>
              <a:ext uri="{FF2B5EF4-FFF2-40B4-BE49-F238E27FC236}">
                <a16:creationId xmlns:a16="http://schemas.microsoft.com/office/drawing/2014/main" id="{4B6F7397-7420-5E16-0572-398970AD2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073" y="1464565"/>
            <a:ext cx="6567854" cy="2214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4240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Amazon Macie: Use cases</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Analyze OTHER AWS data.</a:t>
            </a:r>
          </a:p>
          <a:p>
            <a:pPr lvl="1"/>
            <a:r>
              <a:rPr lang="en-US" i="1" dirty="0"/>
              <a:t>“Currently only works with S3” </a:t>
            </a:r>
            <a:r>
              <a:rPr lang="en-US" dirty="0"/>
              <a:t>…But it’s really trivial to copy data from other AWS services into S3</a:t>
            </a:r>
          </a:p>
          <a:p>
            <a:pPr lvl="2"/>
            <a:r>
              <a:rPr lang="en-US" dirty="0"/>
              <a:t>Snapshots from RDS, EBS, DDB, </a:t>
            </a:r>
            <a:r>
              <a:rPr lang="en-US" dirty="0" err="1"/>
              <a:t>etc</a:t>
            </a:r>
            <a:endParaRPr lang="en-US" dirty="0"/>
          </a:p>
          <a:p>
            <a:pPr lvl="2"/>
            <a:r>
              <a:rPr lang="en-US" dirty="0"/>
              <a:t>API Copy command from other services</a:t>
            </a:r>
          </a:p>
          <a:p>
            <a:r>
              <a:rPr lang="en-US" dirty="0"/>
              <a:t>Identify sensitive data during migrations</a:t>
            </a:r>
          </a:p>
          <a:p>
            <a:pPr lvl="1"/>
            <a:r>
              <a:rPr lang="en-US" dirty="0"/>
              <a:t>Create S3 staging area for ingress data &amp; perform Macie analysis there</a:t>
            </a:r>
          </a:p>
          <a:p>
            <a:r>
              <a:rPr lang="en-US" dirty="0"/>
              <a:t>Maintain regulatory compliance</a:t>
            </a:r>
          </a:p>
          <a:p>
            <a:pPr lvl="1"/>
            <a:r>
              <a:rPr lang="en-US" dirty="0"/>
              <a:t>Schedule data analysis to be once, daily, weekly, etc.</a:t>
            </a:r>
          </a:p>
          <a:p>
            <a:pPr lvl="1"/>
            <a:r>
              <a:rPr lang="en-US" dirty="0"/>
              <a:t>Scan reports contain all findings, buckets, objects, timestamps…</a:t>
            </a:r>
          </a:p>
          <a:p>
            <a:pPr lvl="1"/>
            <a:endParaRPr lang="en-US" dirty="0"/>
          </a:p>
        </p:txBody>
      </p:sp>
      <p:pic>
        <p:nvPicPr>
          <p:cNvPr id="4" name="Graphic 6">
            <a:extLst>
              <a:ext uri="{FF2B5EF4-FFF2-40B4-BE49-F238E27FC236}">
                <a16:creationId xmlns:a16="http://schemas.microsoft.com/office/drawing/2014/main" id="{342A8A41-4D1C-903F-0B91-B357006B3A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31882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Inspector: EC2 Internals</a:t>
            </a:r>
          </a:p>
        </p:txBody>
      </p:sp>
      <p:sp>
        <p:nvSpPr>
          <p:cNvPr id="11" name="TextBox 10">
            <a:extLst>
              <a:ext uri="{FF2B5EF4-FFF2-40B4-BE49-F238E27FC236}">
                <a16:creationId xmlns:a16="http://schemas.microsoft.com/office/drawing/2014/main" id="{07CBA285-56CD-4B4B-B4B2-0928141FE3D5}"/>
              </a:ext>
            </a:extLst>
          </p:cNvPr>
          <p:cNvSpPr txBox="1"/>
          <p:nvPr/>
        </p:nvSpPr>
        <p:spPr>
          <a:xfrm>
            <a:off x="1719153" y="2022361"/>
            <a:ext cx="160645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NAT gateway</a:t>
            </a:r>
          </a:p>
        </p:txBody>
      </p:sp>
      <p:sp>
        <p:nvSpPr>
          <p:cNvPr id="13" name="TextBox 12">
            <a:extLst>
              <a:ext uri="{FF2B5EF4-FFF2-40B4-BE49-F238E27FC236}">
                <a16:creationId xmlns:a16="http://schemas.microsoft.com/office/drawing/2014/main" id="{2BB9305E-E203-4A90-9C3E-A802987D3D18}"/>
              </a:ext>
            </a:extLst>
          </p:cNvPr>
          <p:cNvSpPr txBox="1"/>
          <p:nvPr/>
        </p:nvSpPr>
        <p:spPr>
          <a:xfrm>
            <a:off x="3643534" y="2661546"/>
            <a:ext cx="2054003" cy="144655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a:p>
            <a:pPr algn="ctr"/>
            <a:endParaRPr lang="en-US" sz="11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H/W ½ (instance type)</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S/W ½ (Amazon Machine Image) or “AMI”</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May have local (ephemeral) disk</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At least one NIC card (ENI)</a:t>
            </a:r>
          </a:p>
        </p:txBody>
      </p:sp>
      <p:pic>
        <p:nvPicPr>
          <p:cNvPr id="19" name="Graphic 18">
            <a:extLst>
              <a:ext uri="{FF2B5EF4-FFF2-40B4-BE49-F238E27FC236}">
                <a16:creationId xmlns:a16="http://schemas.microsoft.com/office/drawing/2014/main" id="{444D61BB-C68E-45D7-8C91-E18B65C648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2266" y="1209115"/>
            <a:ext cx="1624086" cy="1452431"/>
          </a:xfrm>
          <a:prstGeom prst="rect">
            <a:avLst/>
          </a:prstGeom>
        </p:spPr>
      </p:pic>
      <p:sp>
        <p:nvSpPr>
          <p:cNvPr id="48" name="TextBox 20">
            <a:extLst>
              <a:ext uri="{FF2B5EF4-FFF2-40B4-BE49-F238E27FC236}">
                <a16:creationId xmlns:a16="http://schemas.microsoft.com/office/drawing/2014/main" id="{C8AD24E1-9D3F-4728-99C3-CDA62F353FEA}"/>
              </a:ext>
            </a:extLst>
          </p:cNvPr>
          <p:cNvSpPr txBox="1">
            <a:spLocks noChangeArrowheads="1"/>
          </p:cNvSpPr>
          <p:nvPr/>
        </p:nvSpPr>
        <p:spPr bwMode="auto">
          <a:xfrm>
            <a:off x="6846419" y="2661546"/>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EBS Volume</a:t>
            </a:r>
          </a:p>
        </p:txBody>
      </p:sp>
      <p:pic>
        <p:nvPicPr>
          <p:cNvPr id="49" name="Graphic 16">
            <a:extLst>
              <a:ext uri="{FF2B5EF4-FFF2-40B4-BE49-F238E27FC236}">
                <a16:creationId xmlns:a16="http://schemas.microsoft.com/office/drawing/2014/main" id="{2D80D786-D7A9-48D1-AE89-96A3111774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6247" y="22043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42">
            <a:extLst>
              <a:ext uri="{FF2B5EF4-FFF2-40B4-BE49-F238E27FC236}">
                <a16:creationId xmlns:a16="http://schemas.microsoft.com/office/drawing/2014/main" id="{04DB4905-0576-428F-9815-2BC511B67F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6247" y="319843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6">
            <a:extLst>
              <a:ext uri="{FF2B5EF4-FFF2-40B4-BE49-F238E27FC236}">
                <a16:creationId xmlns:a16="http://schemas.microsoft.com/office/drawing/2014/main" id="{46ED4478-2748-4EFE-87B0-2FB92B79449C}"/>
              </a:ext>
            </a:extLst>
          </p:cNvPr>
          <p:cNvSpPr txBox="1">
            <a:spLocks noChangeArrowheads="1"/>
          </p:cNvSpPr>
          <p:nvPr/>
        </p:nvSpPr>
        <p:spPr bwMode="auto">
          <a:xfrm>
            <a:off x="6934580" y="3677209"/>
            <a:ext cx="9874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52" name="TextBox 18">
            <a:extLst>
              <a:ext uri="{FF2B5EF4-FFF2-40B4-BE49-F238E27FC236}">
                <a16:creationId xmlns:a16="http://schemas.microsoft.com/office/drawing/2014/main" id="{59F56BA7-C629-4C5F-9DC5-425DE8271D0E}"/>
              </a:ext>
            </a:extLst>
          </p:cNvPr>
          <p:cNvSpPr txBox="1">
            <a:spLocks noChangeArrowheads="1"/>
          </p:cNvSpPr>
          <p:nvPr/>
        </p:nvSpPr>
        <p:spPr bwMode="auto">
          <a:xfrm>
            <a:off x="801972" y="2663133"/>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53" name="Graphic 37">
            <a:extLst>
              <a:ext uri="{FF2B5EF4-FFF2-40B4-BE49-F238E27FC236}">
                <a16:creationId xmlns:a16="http://schemas.microsoft.com/office/drawing/2014/main" id="{FC283F0A-6CA6-472F-BADF-08837CC040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3608" y="22043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187A1471-50A7-4EF3-A865-A2122B66B1CD}"/>
              </a:ext>
            </a:extLst>
          </p:cNvPr>
          <p:cNvSpPr/>
          <p:nvPr/>
        </p:nvSpPr>
        <p:spPr>
          <a:xfrm>
            <a:off x="3773191" y="678264"/>
            <a:ext cx="1765300" cy="2248191"/>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algn="ct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a:p>
            <a:pPr algn="ct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“point &amp; click firewall”</a:t>
            </a:r>
          </a:p>
        </p:txBody>
      </p:sp>
      <p:pic>
        <p:nvPicPr>
          <p:cNvPr id="57" name="Graphic 17">
            <a:extLst>
              <a:ext uri="{FF2B5EF4-FFF2-40B4-BE49-F238E27FC236}">
                <a16:creationId xmlns:a16="http://schemas.microsoft.com/office/drawing/2014/main" id="{35FAFC30-471D-40E7-8147-0E60D2F3EE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6246" y="924448"/>
            <a:ext cx="569333" cy="5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9">
            <a:extLst>
              <a:ext uri="{FF2B5EF4-FFF2-40B4-BE49-F238E27FC236}">
                <a16:creationId xmlns:a16="http://schemas.microsoft.com/office/drawing/2014/main" id="{8BAEA922-43E9-4E6C-B8A7-319249FB7E73}"/>
              </a:ext>
            </a:extLst>
          </p:cNvPr>
          <p:cNvSpPr txBox="1">
            <a:spLocks noChangeArrowheads="1"/>
          </p:cNvSpPr>
          <p:nvPr/>
        </p:nvSpPr>
        <p:spPr bwMode="auto">
          <a:xfrm>
            <a:off x="6667625" y="1563337"/>
            <a:ext cx="16759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60" name="Connector: Elbow 59">
            <a:extLst>
              <a:ext uri="{FF2B5EF4-FFF2-40B4-BE49-F238E27FC236}">
                <a16:creationId xmlns:a16="http://schemas.microsoft.com/office/drawing/2014/main" id="{F5740AFF-CB31-48F0-AD1A-86A0D4EFD3A0}"/>
              </a:ext>
            </a:extLst>
          </p:cNvPr>
          <p:cNvCxnSpPr>
            <a:cxnSpLocks/>
            <a:stCxn id="66" idx="3"/>
            <a:endCxn id="57" idx="1"/>
          </p:cNvCxnSpPr>
          <p:nvPr/>
        </p:nvCxnSpPr>
        <p:spPr>
          <a:xfrm flipV="1">
            <a:off x="5223500" y="1209115"/>
            <a:ext cx="1972746" cy="40193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179AED9B-3BE4-4519-AD0E-EC700A79E715}"/>
              </a:ext>
            </a:extLst>
          </p:cNvPr>
          <p:cNvSpPr txBox="1"/>
          <p:nvPr/>
        </p:nvSpPr>
        <p:spPr>
          <a:xfrm>
            <a:off x="4105117" y="1426383"/>
            <a:ext cx="1118383" cy="369332"/>
          </a:xfrm>
          <a:prstGeom prst="rect">
            <a:avLst/>
          </a:prstGeom>
          <a:noFill/>
        </p:spPr>
        <p:txBody>
          <a:bodyPr wrap="none" rtlCol="0">
            <a:spAutoFit/>
          </a:bodyPr>
          <a:lstStyle/>
          <a:p>
            <a:r>
              <a:rPr lang="en-US" dirty="0"/>
              <a:t>CW Agent</a:t>
            </a:r>
          </a:p>
        </p:txBody>
      </p:sp>
      <p:sp>
        <p:nvSpPr>
          <p:cNvPr id="70" name="TextBox 69">
            <a:extLst>
              <a:ext uri="{FF2B5EF4-FFF2-40B4-BE49-F238E27FC236}">
                <a16:creationId xmlns:a16="http://schemas.microsoft.com/office/drawing/2014/main" id="{4B34FEC5-A0C0-46C9-8917-626DB58DFCAE}"/>
              </a:ext>
            </a:extLst>
          </p:cNvPr>
          <p:cNvSpPr txBox="1"/>
          <p:nvPr/>
        </p:nvSpPr>
        <p:spPr>
          <a:xfrm>
            <a:off x="4096649" y="1700125"/>
            <a:ext cx="1198533" cy="369332"/>
          </a:xfrm>
          <a:prstGeom prst="rect">
            <a:avLst/>
          </a:prstGeom>
          <a:noFill/>
        </p:spPr>
        <p:txBody>
          <a:bodyPr wrap="none" rtlCol="0">
            <a:spAutoFit/>
          </a:bodyPr>
          <a:lstStyle/>
          <a:p>
            <a:r>
              <a:rPr lang="en-US" dirty="0"/>
              <a:t>SSM Agent</a:t>
            </a:r>
          </a:p>
        </p:txBody>
      </p:sp>
      <p:pic>
        <p:nvPicPr>
          <p:cNvPr id="71" name="Graphic 15">
            <a:extLst>
              <a:ext uri="{FF2B5EF4-FFF2-40B4-BE49-F238E27FC236}">
                <a16:creationId xmlns:a16="http://schemas.microsoft.com/office/drawing/2014/main" id="{793E4F0C-21B5-4690-A4BD-A8FBF4B126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6885" y="924448"/>
            <a:ext cx="598831" cy="598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1">
            <a:extLst>
              <a:ext uri="{FF2B5EF4-FFF2-40B4-BE49-F238E27FC236}">
                <a16:creationId xmlns:a16="http://schemas.microsoft.com/office/drawing/2014/main" id="{02DF2ED8-FCAE-4F9E-BB24-8BA3D5EEE5CC}"/>
              </a:ext>
            </a:extLst>
          </p:cNvPr>
          <p:cNvSpPr txBox="1">
            <a:spLocks noChangeArrowheads="1"/>
          </p:cNvSpPr>
          <p:nvPr/>
        </p:nvSpPr>
        <p:spPr bwMode="auto">
          <a:xfrm>
            <a:off x="769414" y="1553100"/>
            <a:ext cx="13754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cxnSp>
        <p:nvCxnSpPr>
          <p:cNvPr id="73" name="Connector: Elbow 72">
            <a:extLst>
              <a:ext uri="{FF2B5EF4-FFF2-40B4-BE49-F238E27FC236}">
                <a16:creationId xmlns:a16="http://schemas.microsoft.com/office/drawing/2014/main" id="{569A90D8-DE92-4DB4-B9CF-0D0F2AB87070}"/>
              </a:ext>
            </a:extLst>
          </p:cNvPr>
          <p:cNvCxnSpPr>
            <a:cxnSpLocks/>
            <a:stCxn id="70" idx="1"/>
            <a:endCxn id="71" idx="3"/>
          </p:cNvCxnSpPr>
          <p:nvPr/>
        </p:nvCxnSpPr>
        <p:spPr>
          <a:xfrm rot="10800000">
            <a:off x="1765717" y="1223865"/>
            <a:ext cx="2330933" cy="66092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77" name="Graphic 21">
            <a:extLst>
              <a:ext uri="{FF2B5EF4-FFF2-40B4-BE49-F238E27FC236}">
                <a16:creationId xmlns:a16="http://schemas.microsoft.com/office/drawing/2014/main" id="{229E881C-7D63-4E7A-ACB2-18F2095C36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6417" y="3283614"/>
            <a:ext cx="601404" cy="60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5">
            <a:extLst>
              <a:ext uri="{FF2B5EF4-FFF2-40B4-BE49-F238E27FC236}">
                <a16:creationId xmlns:a16="http://schemas.microsoft.com/office/drawing/2014/main" id="{BF9EFBA4-B19B-4493-9AD6-8E7A7BC103B6}"/>
              </a:ext>
            </a:extLst>
          </p:cNvPr>
          <p:cNvSpPr txBox="1">
            <a:spLocks noChangeArrowheads="1"/>
          </p:cNvSpPr>
          <p:nvPr/>
        </p:nvSpPr>
        <p:spPr bwMode="auto">
          <a:xfrm>
            <a:off x="393590" y="3960433"/>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cxnSp>
        <p:nvCxnSpPr>
          <p:cNvPr id="79" name="Connector: Elbow 78">
            <a:extLst>
              <a:ext uri="{FF2B5EF4-FFF2-40B4-BE49-F238E27FC236}">
                <a16:creationId xmlns:a16="http://schemas.microsoft.com/office/drawing/2014/main" id="{43A7AD35-18A7-4B1F-9F24-10938947A697}"/>
              </a:ext>
            </a:extLst>
          </p:cNvPr>
          <p:cNvCxnSpPr>
            <a:cxnSpLocks/>
            <a:stCxn id="84" idx="1"/>
            <a:endCxn id="77" idx="3"/>
          </p:cNvCxnSpPr>
          <p:nvPr/>
        </p:nvCxnSpPr>
        <p:spPr>
          <a:xfrm rot="10800000" flipV="1">
            <a:off x="1757821" y="2147844"/>
            <a:ext cx="2349348" cy="143647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73E4DE91-4DAB-4972-8993-A8B4676A282E}"/>
              </a:ext>
            </a:extLst>
          </p:cNvPr>
          <p:cNvSpPr txBox="1"/>
          <p:nvPr/>
        </p:nvSpPr>
        <p:spPr>
          <a:xfrm>
            <a:off x="4107169" y="1963179"/>
            <a:ext cx="1065676" cy="369332"/>
          </a:xfrm>
          <a:prstGeom prst="rect">
            <a:avLst/>
          </a:prstGeom>
          <a:noFill/>
        </p:spPr>
        <p:txBody>
          <a:bodyPr wrap="none" rtlCol="0">
            <a:spAutoFit/>
          </a:bodyPr>
          <a:lstStyle/>
          <a:p>
            <a:r>
              <a:rPr lang="en-US" dirty="0"/>
              <a:t>Inspector</a:t>
            </a:r>
          </a:p>
        </p:txBody>
      </p:sp>
    </p:spTree>
    <p:extLst>
      <p:ext uri="{BB962C8B-B14F-4D97-AF65-F5344CB8AC3E}">
        <p14:creationId xmlns:p14="http://schemas.microsoft.com/office/powerpoint/2010/main" val="161768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8" grpId="0"/>
      <p:bldP spid="51" grpId="0"/>
      <p:bldP spid="52" grpId="0"/>
      <p:bldP spid="56" grpId="0" animBg="1"/>
      <p:bldP spid="58" grpId="0"/>
      <p:bldP spid="66" grpId="0"/>
      <p:bldP spid="70" grpId="0"/>
      <p:bldP spid="72" grpId="0"/>
      <p:bldP spid="78" grpId="0"/>
      <p:bldP spid="8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hlinkClick r:id="rId3"/>
              </a:rPr>
              <a:t>Amazon Inspector</a:t>
            </a:r>
            <a:endParaRPr lang="en-US" dirty="0"/>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r>
              <a:rPr lang="en-US" dirty="0"/>
              <a:t>“Automated , continual vulnerability management at scale”</a:t>
            </a:r>
          </a:p>
          <a:p>
            <a:r>
              <a:rPr lang="en-US" dirty="0"/>
              <a:t>Agent-based (white box) and agent-less (black box)</a:t>
            </a:r>
          </a:p>
          <a:p>
            <a:r>
              <a:rPr lang="en-US" dirty="0"/>
              <a:t>Works with EC2, Containers</a:t>
            </a:r>
          </a:p>
          <a:p>
            <a:r>
              <a:rPr lang="en-US" dirty="0"/>
              <a:t>Calculates contextualized “risk score” based on CVE info</a:t>
            </a:r>
          </a:p>
          <a:p>
            <a:r>
              <a:rPr lang="en-US" dirty="0"/>
              <a:t>Has own console, and Security Hub integration</a:t>
            </a:r>
          </a:p>
          <a:p>
            <a:r>
              <a:rPr lang="en-US" dirty="0"/>
              <a:t>Can be used with </a:t>
            </a:r>
            <a:r>
              <a:rPr lang="en-US" dirty="0" err="1"/>
              <a:t>EventBridge</a:t>
            </a:r>
            <a:r>
              <a:rPr lang="en-US" dirty="0"/>
              <a:t> to automatically generate tickets and start remediation workflows</a:t>
            </a:r>
          </a:p>
        </p:txBody>
      </p:sp>
      <p:pic>
        <p:nvPicPr>
          <p:cNvPr id="4" name="Graphic 21">
            <a:extLst>
              <a:ext uri="{FF2B5EF4-FFF2-40B4-BE49-F238E27FC236}">
                <a16:creationId xmlns:a16="http://schemas.microsoft.com/office/drawing/2014/main" id="{437D6331-84FC-4654-B838-272BEFA023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28231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a:t>
            </a:r>
            <a:r>
              <a:rPr lang="en-US" dirty="0">
                <a:hlinkClick r:id="rId3"/>
              </a:rPr>
              <a:t>Security Hub</a:t>
            </a:r>
            <a:endParaRPr lang="en-US" dirty="0"/>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“AWS managed continuous security findings aggregator, dashboard, and automated incident response tool”</a:t>
            </a:r>
          </a:p>
          <a:p>
            <a:r>
              <a:rPr lang="en-US" dirty="0"/>
              <a:t>Ingests findings and logs from 6+ other AWS services to provide one-stop shopping for all security issues</a:t>
            </a:r>
          </a:p>
          <a:p>
            <a:r>
              <a:rPr lang="en-US" dirty="0"/>
              <a:t>Works with Organizations and </a:t>
            </a:r>
            <a:r>
              <a:rPr lang="en-US" dirty="0" err="1"/>
              <a:t>EventBridge</a:t>
            </a:r>
            <a:endParaRPr lang="en-US" dirty="0"/>
          </a:p>
          <a:p>
            <a:r>
              <a:rPr lang="en-US" dirty="0"/>
              <a:t>Extensive partner integrations to 3</a:t>
            </a:r>
            <a:r>
              <a:rPr lang="en-US" baseline="30000" dirty="0"/>
              <a:t>rd</a:t>
            </a:r>
            <a:r>
              <a:rPr lang="en-US" dirty="0"/>
              <a:t> party security products</a:t>
            </a:r>
          </a:p>
          <a:p>
            <a:r>
              <a:rPr lang="en-US" dirty="0"/>
              <a:t>Standardized data format (AWS Security Findings Format or ASFF)</a:t>
            </a:r>
          </a:p>
          <a:p>
            <a:r>
              <a:rPr lang="en-US" dirty="0"/>
              <a:t>Provides automated, continuous </a:t>
            </a:r>
            <a:r>
              <a:rPr lang="en-US" dirty="0">
                <a:hlinkClick r:id="rId4"/>
              </a:rPr>
              <a:t>AWS Foundational Security Best Practices </a:t>
            </a:r>
            <a:r>
              <a:rPr lang="en-US" dirty="0"/>
              <a:t>standard checks</a:t>
            </a:r>
          </a:p>
          <a:p>
            <a:pPr lvl="1"/>
            <a:endParaRPr lang="en-US" dirty="0"/>
          </a:p>
        </p:txBody>
      </p:sp>
      <p:pic>
        <p:nvPicPr>
          <p:cNvPr id="4" name="Graphic 19">
            <a:extLst>
              <a:ext uri="{FF2B5EF4-FFF2-40B4-BE49-F238E27FC236}">
                <a16:creationId xmlns:a16="http://schemas.microsoft.com/office/drawing/2014/main" id="{BC159ADE-8B7B-EB9A-541C-D1F5A8B7A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1E62014-A4FC-EFF7-84FB-2940D13C49C0}"/>
              </a:ext>
            </a:extLst>
          </p:cNvPr>
          <p:cNvSpPr txBox="1"/>
          <p:nvPr/>
        </p:nvSpPr>
        <p:spPr>
          <a:xfrm>
            <a:off x="6710366" y="4616010"/>
            <a:ext cx="1643591" cy="369332"/>
          </a:xfrm>
          <a:prstGeom prst="rect">
            <a:avLst/>
          </a:prstGeom>
          <a:noFill/>
        </p:spPr>
        <p:txBody>
          <a:bodyPr wrap="none" rtlCol="0">
            <a:spAutoFit/>
          </a:bodyPr>
          <a:lstStyle/>
          <a:p>
            <a:r>
              <a:rPr lang="en-US" dirty="0">
                <a:hlinkClick r:id="rId6"/>
              </a:rPr>
              <a:t>…and lots more</a:t>
            </a:r>
            <a:endParaRPr lang="en-US" dirty="0"/>
          </a:p>
        </p:txBody>
      </p:sp>
    </p:spTree>
    <p:extLst>
      <p:ext uri="{BB962C8B-B14F-4D97-AF65-F5344CB8AC3E}">
        <p14:creationId xmlns:p14="http://schemas.microsoft.com/office/powerpoint/2010/main" val="77807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Security Hub: Dashboard</a:t>
            </a:r>
          </a:p>
        </p:txBody>
      </p:sp>
      <p:pic>
        <p:nvPicPr>
          <p:cNvPr id="4" name="Graphic 19">
            <a:extLst>
              <a:ext uri="{FF2B5EF4-FFF2-40B4-BE49-F238E27FC236}">
                <a16:creationId xmlns:a16="http://schemas.microsoft.com/office/drawing/2014/main" id="{BC159ADE-8B7B-EB9A-541C-D1F5A8B7A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Table&#10;&#10;Description automatically generated with medium confidence">
            <a:extLst>
              <a:ext uri="{FF2B5EF4-FFF2-40B4-BE49-F238E27FC236}">
                <a16:creationId xmlns:a16="http://schemas.microsoft.com/office/drawing/2014/main" id="{350EBEEC-78BA-6ADE-D5AA-68199C6D23B0}"/>
              </a:ext>
            </a:extLst>
          </p:cNvPr>
          <p:cNvPicPr>
            <a:picLocks noChangeAspect="1"/>
          </p:cNvPicPr>
          <p:nvPr/>
        </p:nvPicPr>
        <p:blipFill rotWithShape="1">
          <a:blip r:embed="rId4"/>
          <a:srcRect b="64957"/>
          <a:stretch/>
        </p:blipFill>
        <p:spPr>
          <a:xfrm>
            <a:off x="1710751" y="765374"/>
            <a:ext cx="5722497" cy="3911692"/>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0" name="Ink 9">
                <a:extLst>
                  <a:ext uri="{FF2B5EF4-FFF2-40B4-BE49-F238E27FC236}">
                    <a16:creationId xmlns:a16="http://schemas.microsoft.com/office/drawing/2014/main" id="{5D85F006-8523-92C1-685F-056FA481EB46}"/>
                  </a:ext>
                </a:extLst>
              </p14:cNvPr>
              <p14:cNvContentPartPr/>
              <p14:nvPr/>
            </p14:nvContentPartPr>
            <p14:xfrm>
              <a:off x="6980331" y="806345"/>
              <a:ext cx="164520" cy="72720"/>
            </p14:xfrm>
          </p:contentPart>
        </mc:Choice>
        <mc:Fallback xmlns="">
          <p:pic>
            <p:nvPicPr>
              <p:cNvPr id="10" name="Ink 9">
                <a:extLst>
                  <a:ext uri="{FF2B5EF4-FFF2-40B4-BE49-F238E27FC236}">
                    <a16:creationId xmlns:a16="http://schemas.microsoft.com/office/drawing/2014/main" id="{5D85F006-8523-92C1-685F-056FA481EB46}"/>
                  </a:ext>
                </a:extLst>
              </p:cNvPr>
              <p:cNvPicPr/>
              <p:nvPr/>
            </p:nvPicPr>
            <p:blipFill>
              <a:blip r:embed="rId6"/>
              <a:stretch>
                <a:fillRect/>
              </a:stretch>
            </p:blipFill>
            <p:spPr>
              <a:xfrm>
                <a:off x="6976011" y="802025"/>
                <a:ext cx="173160" cy="8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8" name="Ink 17">
                <a:extLst>
                  <a:ext uri="{FF2B5EF4-FFF2-40B4-BE49-F238E27FC236}">
                    <a16:creationId xmlns:a16="http://schemas.microsoft.com/office/drawing/2014/main" id="{3DE6CC14-26E5-207E-5B52-9E3752D7393B}"/>
                  </a:ext>
                </a:extLst>
              </p14:cNvPr>
              <p14:cNvContentPartPr/>
              <p14:nvPr/>
            </p14:nvContentPartPr>
            <p14:xfrm>
              <a:off x="6927771" y="816425"/>
              <a:ext cx="333000" cy="34560"/>
            </p14:xfrm>
          </p:contentPart>
        </mc:Choice>
        <mc:Fallback xmlns="">
          <p:pic>
            <p:nvPicPr>
              <p:cNvPr id="18" name="Ink 17">
                <a:extLst>
                  <a:ext uri="{FF2B5EF4-FFF2-40B4-BE49-F238E27FC236}">
                    <a16:creationId xmlns:a16="http://schemas.microsoft.com/office/drawing/2014/main" id="{3DE6CC14-26E5-207E-5B52-9E3752D7393B}"/>
                  </a:ext>
                </a:extLst>
              </p:cNvPr>
              <p:cNvPicPr/>
              <p:nvPr/>
            </p:nvPicPr>
            <p:blipFill>
              <a:blip r:embed="rId8"/>
              <a:stretch>
                <a:fillRect/>
              </a:stretch>
            </p:blipFill>
            <p:spPr>
              <a:xfrm>
                <a:off x="6891732" y="780425"/>
                <a:ext cx="404718" cy="106200"/>
              </a:xfrm>
              <a:prstGeom prst="rect">
                <a:avLst/>
              </a:prstGeom>
            </p:spPr>
          </p:pic>
        </mc:Fallback>
      </mc:AlternateContent>
    </p:spTree>
    <p:extLst>
      <p:ext uri="{BB962C8B-B14F-4D97-AF65-F5344CB8AC3E}">
        <p14:creationId xmlns:p14="http://schemas.microsoft.com/office/powerpoint/2010/main" val="7539728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3A18-AC56-4D50-9816-EAEEC4D98B3A}"/>
              </a:ext>
            </a:extLst>
          </p:cNvPr>
          <p:cNvSpPr>
            <a:spLocks noGrp="1"/>
          </p:cNvSpPr>
          <p:nvPr>
            <p:ph type="title"/>
          </p:nvPr>
        </p:nvSpPr>
        <p:spPr/>
        <p:txBody>
          <a:bodyPr/>
          <a:lstStyle/>
          <a:p>
            <a:r>
              <a:rPr lang="en-US" dirty="0"/>
              <a:t>Lambda &amp; Security Hub Integration!</a:t>
            </a:r>
          </a:p>
        </p:txBody>
      </p:sp>
      <p:sp>
        <p:nvSpPr>
          <p:cNvPr id="3" name="Content Placeholder 2">
            <a:extLst>
              <a:ext uri="{FF2B5EF4-FFF2-40B4-BE49-F238E27FC236}">
                <a16:creationId xmlns:a16="http://schemas.microsoft.com/office/drawing/2014/main" id="{F6D2C2F8-EB0D-49CB-BDDB-C70A9D9CE7B7}"/>
              </a:ext>
            </a:extLst>
          </p:cNvPr>
          <p:cNvSpPr>
            <a:spLocks noGrp="1"/>
          </p:cNvSpPr>
          <p:nvPr>
            <p:ph idx="1"/>
          </p:nvPr>
        </p:nvSpPr>
        <p:spPr/>
        <p:txBody>
          <a:bodyPr/>
          <a:lstStyle/>
          <a:p>
            <a:r>
              <a:rPr lang="en-US" dirty="0"/>
              <a:t>Remediate </a:t>
            </a:r>
            <a:r>
              <a:rPr lang="en-US" dirty="0">
                <a:hlinkClick r:id="rId2"/>
              </a:rPr>
              <a:t>Security Hub </a:t>
            </a:r>
            <a:r>
              <a:rPr lang="en-US" dirty="0"/>
              <a:t>findings</a:t>
            </a:r>
          </a:p>
          <a:p>
            <a:pPr lvl="1"/>
            <a:r>
              <a:rPr lang="en-US" dirty="0"/>
              <a:t>Security, Orchestration, Automation, Response </a:t>
            </a:r>
            <a:r>
              <a:rPr lang="en-US" dirty="0">
                <a:hlinkClick r:id="rId3"/>
              </a:rPr>
              <a:t>(SOAR) Workflows</a:t>
            </a:r>
            <a:endParaRPr lang="en-US" dirty="0"/>
          </a:p>
          <a:p>
            <a:pPr lvl="1"/>
            <a:r>
              <a:rPr lang="en-US" dirty="0"/>
              <a:t>Dynamically update WAF/SG/DNS policies via </a:t>
            </a:r>
            <a:r>
              <a:rPr lang="en-US" dirty="0">
                <a:hlinkClick r:id="rId4"/>
              </a:rPr>
              <a:t>Firewall Manager Automations</a:t>
            </a:r>
            <a:endParaRPr lang="en-US" dirty="0"/>
          </a:p>
          <a:p>
            <a:pPr lvl="1"/>
            <a:r>
              <a:rPr lang="en-US" dirty="0"/>
              <a:t>Alert / remediate </a:t>
            </a:r>
            <a:r>
              <a:rPr lang="en-US" dirty="0">
                <a:hlinkClick r:id="rId5"/>
              </a:rPr>
              <a:t>Access Analyzer </a:t>
            </a:r>
            <a:r>
              <a:rPr lang="en-US" dirty="0"/>
              <a:t>or </a:t>
            </a:r>
            <a:r>
              <a:rPr lang="en-US" dirty="0">
                <a:hlinkClick r:id="rId6"/>
              </a:rPr>
              <a:t>CloudTrail</a:t>
            </a:r>
            <a:r>
              <a:rPr lang="en-US" dirty="0"/>
              <a:t> issues</a:t>
            </a:r>
          </a:p>
          <a:p>
            <a:pPr lvl="1"/>
            <a:r>
              <a:rPr lang="en-US" dirty="0"/>
              <a:t>EC2 telemetry via </a:t>
            </a:r>
            <a:r>
              <a:rPr lang="en-US" dirty="0">
                <a:hlinkClick r:id="rId7"/>
              </a:rPr>
              <a:t>Amazon Inspector</a:t>
            </a:r>
            <a:endParaRPr lang="en-US" dirty="0"/>
          </a:p>
          <a:p>
            <a:pPr lvl="1"/>
            <a:r>
              <a:rPr lang="en-US" dirty="0">
                <a:hlinkClick r:id="rId8"/>
              </a:rPr>
              <a:t>Trusted Advisor </a:t>
            </a:r>
            <a:r>
              <a:rPr lang="en-US" dirty="0"/>
              <a:t>recommended best practices</a:t>
            </a:r>
          </a:p>
          <a:p>
            <a:endParaRPr lang="en-US" dirty="0">
              <a:hlinkClick r:id="rId9"/>
            </a:endParaRPr>
          </a:p>
          <a:p>
            <a:r>
              <a:rPr lang="en-US" dirty="0">
                <a:hlinkClick r:id="rId9"/>
              </a:rPr>
              <a:t>AWS Security Hub Automated Response and Remediation</a:t>
            </a:r>
            <a:endParaRPr lang="en-US" dirty="0"/>
          </a:p>
        </p:txBody>
      </p:sp>
    </p:spTree>
    <p:extLst>
      <p:ext uri="{BB962C8B-B14F-4D97-AF65-F5344CB8AC3E}">
        <p14:creationId xmlns:p14="http://schemas.microsoft.com/office/powerpoint/2010/main" val="33805648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9346-1D1B-4422-98B6-5DFA8D0B849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A0124073-A170-4BA0-9661-8D822FB2C6AA}"/>
              </a:ext>
            </a:extLst>
          </p:cNvPr>
          <p:cNvSpPr>
            <a:spLocks noGrp="1"/>
          </p:cNvSpPr>
          <p:nvPr>
            <p:ph idx="1"/>
          </p:nvPr>
        </p:nvSpPr>
        <p:spPr/>
        <p:txBody>
          <a:bodyPr/>
          <a:lstStyle/>
          <a:p>
            <a:r>
              <a:rPr lang="en-US" dirty="0"/>
              <a:t>How is the pace of the class?</a:t>
            </a:r>
          </a:p>
          <a:p>
            <a:pPr lvl="1"/>
            <a:r>
              <a:rPr lang="en-US" dirty="0" err="1"/>
              <a:t>Goldilock’s</a:t>
            </a:r>
            <a:r>
              <a:rPr lang="en-US" dirty="0"/>
              <a:t> zone – “</a:t>
            </a:r>
            <a:r>
              <a:rPr lang="en-US" dirty="0" err="1"/>
              <a:t>juuust</a:t>
            </a:r>
            <a:r>
              <a:rPr lang="en-US" dirty="0"/>
              <a:t> right”</a:t>
            </a:r>
          </a:p>
          <a:p>
            <a:pPr lvl="1"/>
            <a:r>
              <a:rPr lang="en-US" dirty="0"/>
              <a:t>Too fast</a:t>
            </a:r>
          </a:p>
          <a:p>
            <a:pPr lvl="1"/>
            <a:r>
              <a:rPr lang="en-US" dirty="0"/>
              <a:t>Too slow</a:t>
            </a:r>
          </a:p>
        </p:txBody>
      </p:sp>
    </p:spTree>
    <p:extLst>
      <p:ext uri="{BB962C8B-B14F-4D97-AF65-F5344CB8AC3E}">
        <p14:creationId xmlns:p14="http://schemas.microsoft.com/office/powerpoint/2010/main" val="32569599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6A7B3-AAA5-47FA-BAC6-A73024D6AF9D}"/>
              </a:ext>
            </a:extLst>
          </p:cNvPr>
          <p:cNvSpPr>
            <a:spLocks noGrp="1"/>
          </p:cNvSpPr>
          <p:nvPr>
            <p:ph type="title"/>
          </p:nvPr>
        </p:nvSpPr>
        <p:spPr/>
        <p:txBody>
          <a:bodyPr/>
          <a:lstStyle/>
          <a:p>
            <a:r>
              <a:rPr lang="en-US" dirty="0"/>
              <a:t>EOD Q&amp;A</a:t>
            </a:r>
          </a:p>
        </p:txBody>
      </p:sp>
      <p:pic>
        <p:nvPicPr>
          <p:cNvPr id="1026" name="Picture 2">
            <a:extLst>
              <a:ext uri="{FF2B5EF4-FFF2-40B4-BE49-F238E27FC236}">
                <a16:creationId xmlns:a16="http://schemas.microsoft.com/office/drawing/2014/main" id="{D86E7651-4276-4912-B701-F3EBB385E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2188" y="1107901"/>
            <a:ext cx="3659623" cy="292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816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9" y="1"/>
            <a:ext cx="7548179" cy="560552"/>
          </a:xfrm>
          <a:solidFill>
            <a:schemeClr val="accent1">
              <a:lumMod val="60000"/>
              <a:lumOff val="40000"/>
            </a:schemeClr>
          </a:solidFill>
        </p:spPr>
        <p:txBody>
          <a:bodyPr/>
          <a:lstStyle/>
          <a:p>
            <a:r>
              <a:rPr lang="en-US" dirty="0"/>
              <a:t>SA: Python &amp; the Boto3 Library</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2"/>
            <a:ext cx="7539420" cy="3547021"/>
          </a:xfrm>
        </p:spPr>
        <p:txBody>
          <a:bodyPr/>
          <a:lstStyle/>
          <a:p>
            <a:r>
              <a:rPr lang="en-US" dirty="0">
                <a:solidFill>
                  <a:srgbClr val="FF0000"/>
                </a:solidFill>
              </a:rPr>
              <a:t>BONUS SEGMENT FROM ‘LAMBDA AUTOMATION FOUNDATIONS’ CLASS</a:t>
            </a:r>
          </a:p>
          <a:p>
            <a:r>
              <a:rPr lang="en-US" dirty="0"/>
              <a:t>Python’s suitability for scripting, AWS, Lambda</a:t>
            </a:r>
          </a:p>
          <a:p>
            <a:r>
              <a:rPr lang="en-US" dirty="0"/>
              <a:t>Python basics</a:t>
            </a:r>
          </a:p>
          <a:p>
            <a:r>
              <a:rPr lang="en-US" dirty="0"/>
              <a:t>Advantages of Boto3</a:t>
            </a:r>
          </a:p>
          <a:p>
            <a:r>
              <a:rPr lang="en-US" dirty="0"/>
              <a:t>Review of Lambda basics</a:t>
            </a:r>
          </a:p>
        </p:txBody>
      </p:sp>
    </p:spTree>
    <p:extLst>
      <p:ext uri="{BB962C8B-B14F-4D97-AF65-F5344CB8AC3E}">
        <p14:creationId xmlns:p14="http://schemas.microsoft.com/office/powerpoint/2010/main" val="30205079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dirty="0"/>
              <a:t>Schedule – Day 2</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Day 1 Review (5 mins)</a:t>
            </a:r>
          </a:p>
          <a:p>
            <a:r>
              <a:rPr lang="en-US" dirty="0"/>
              <a:t>A2: ACTIVITY: Automated EC2 and S3 scanning and remediation using Inspector, Macie, and Lambda action (60 mins)</a:t>
            </a:r>
          </a:p>
          <a:p>
            <a:r>
              <a:rPr lang="en-US" dirty="0"/>
              <a:t>BREAK: 10 mins</a:t>
            </a:r>
          </a:p>
          <a:p>
            <a:r>
              <a:rPr lang="en-US" dirty="0"/>
              <a:t>S4: DevOps Automation (70mins)</a:t>
            </a:r>
          </a:p>
          <a:p>
            <a:r>
              <a:rPr lang="en-US" dirty="0"/>
              <a:t>A3: ACTIVITY: Setting up a fully automated DevOps pipeline using Lambda triggers (75 mins)</a:t>
            </a:r>
          </a:p>
          <a:p>
            <a:r>
              <a:rPr lang="en-US" dirty="0"/>
              <a:t>BREAK: 10 mins</a:t>
            </a:r>
          </a:p>
          <a:p>
            <a:r>
              <a:rPr lang="en-US" dirty="0"/>
              <a:t>Course wrap up &amp; next steps (10 mins)</a:t>
            </a:r>
          </a:p>
        </p:txBody>
      </p:sp>
    </p:spTree>
    <p:extLst>
      <p:ext uri="{BB962C8B-B14F-4D97-AF65-F5344CB8AC3E}">
        <p14:creationId xmlns:p14="http://schemas.microsoft.com/office/powerpoint/2010/main" val="1399343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9346-1D1B-4422-98B6-5DFA8D0B849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A0124073-A170-4BA0-9661-8D822FB2C6AA}"/>
              </a:ext>
            </a:extLst>
          </p:cNvPr>
          <p:cNvSpPr>
            <a:spLocks noGrp="1"/>
          </p:cNvSpPr>
          <p:nvPr>
            <p:ph idx="1"/>
          </p:nvPr>
        </p:nvSpPr>
        <p:spPr/>
        <p:txBody>
          <a:bodyPr/>
          <a:lstStyle/>
          <a:p>
            <a:r>
              <a:rPr lang="en-US" dirty="0"/>
              <a:t>How is the depth of the information presented?</a:t>
            </a:r>
          </a:p>
          <a:p>
            <a:pPr lvl="1"/>
            <a:r>
              <a:rPr lang="en-US" dirty="0" err="1"/>
              <a:t>Goldilock’s</a:t>
            </a:r>
            <a:r>
              <a:rPr lang="en-US" dirty="0"/>
              <a:t> zone – “</a:t>
            </a:r>
            <a:r>
              <a:rPr lang="en-US" dirty="0" err="1"/>
              <a:t>juuust</a:t>
            </a:r>
            <a:r>
              <a:rPr lang="en-US" dirty="0"/>
              <a:t> right”</a:t>
            </a:r>
          </a:p>
          <a:p>
            <a:pPr lvl="1"/>
            <a:r>
              <a:rPr lang="en-US" dirty="0"/>
              <a:t>Too deep</a:t>
            </a:r>
          </a:p>
          <a:p>
            <a:pPr lvl="1"/>
            <a:r>
              <a:rPr lang="en-US" dirty="0"/>
              <a:t>Too shallow</a:t>
            </a:r>
          </a:p>
        </p:txBody>
      </p:sp>
    </p:spTree>
    <p:extLst>
      <p:ext uri="{BB962C8B-B14F-4D97-AF65-F5344CB8AC3E}">
        <p14:creationId xmlns:p14="http://schemas.microsoft.com/office/powerpoint/2010/main" val="8155827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EE225-CD0E-4A70-9559-E58357041FD3}"/>
              </a:ext>
            </a:extLst>
          </p:cNvPr>
          <p:cNvSpPr>
            <a:spLocks noGrp="1"/>
          </p:cNvSpPr>
          <p:nvPr>
            <p:ph type="title"/>
          </p:nvPr>
        </p:nvSpPr>
        <p:spPr>
          <a:xfrm>
            <a:off x="805778" y="0"/>
            <a:ext cx="7548179" cy="1657883"/>
          </a:xfrm>
          <a:solidFill>
            <a:srgbClr val="FFC000"/>
          </a:solidFill>
        </p:spPr>
        <p:txBody>
          <a:bodyPr/>
          <a:lstStyle/>
          <a:p>
            <a:r>
              <a:rPr lang="en-US" dirty="0"/>
              <a:t>Activity 2: Automated EC2 and S3 scanning and remediation using Inspector, Macie, and Lambda action</a:t>
            </a:r>
          </a:p>
        </p:txBody>
      </p:sp>
      <p:sp>
        <p:nvSpPr>
          <p:cNvPr id="3" name="Content Placeholder 2">
            <a:extLst>
              <a:ext uri="{FF2B5EF4-FFF2-40B4-BE49-F238E27FC236}">
                <a16:creationId xmlns:a16="http://schemas.microsoft.com/office/drawing/2014/main" id="{8B2DFD0A-32E1-405E-AD3B-96D6DBDB4A5C}"/>
              </a:ext>
            </a:extLst>
          </p:cNvPr>
          <p:cNvSpPr>
            <a:spLocks noGrp="1"/>
          </p:cNvSpPr>
          <p:nvPr>
            <p:ph idx="1"/>
          </p:nvPr>
        </p:nvSpPr>
        <p:spPr/>
        <p:txBody>
          <a:bodyPr/>
          <a:lstStyle/>
          <a:p>
            <a:pPr algn="l">
              <a:buFont typeface="Arial" panose="020B0604020202020204" pitchFamily="34" charset="0"/>
              <a:buChar char="•"/>
            </a:pPr>
            <a:endParaRPr lang="en-US" b="0" i="0" dirty="0">
              <a:effectLst/>
              <a:latin typeface="Guardian Sans Text"/>
            </a:endParaRPr>
          </a:p>
          <a:p>
            <a:pPr algn="l">
              <a:buFont typeface="Arial" panose="020B0604020202020204" pitchFamily="34" charset="0"/>
              <a:buChar char="•"/>
            </a:pPr>
            <a:endParaRPr lang="en-US" dirty="0">
              <a:latin typeface="Guardian Sans Text"/>
            </a:endParaRPr>
          </a:p>
          <a:p>
            <a:pPr algn="l">
              <a:buFont typeface="Arial" panose="020B0604020202020204" pitchFamily="34" charset="0"/>
              <a:buChar char="•"/>
            </a:pPr>
            <a:endParaRPr lang="en-US" b="0" i="0" dirty="0">
              <a:effectLst/>
              <a:latin typeface="Guardian Sans Text"/>
            </a:endParaRPr>
          </a:p>
          <a:p>
            <a:pPr algn="l">
              <a:buFont typeface="Arial" panose="020B0604020202020204" pitchFamily="34" charset="0"/>
              <a:buChar char="•"/>
            </a:pPr>
            <a:r>
              <a:rPr lang="en-US" b="0" i="0" dirty="0">
                <a:effectLst/>
                <a:latin typeface="Guardian Sans Text"/>
              </a:rPr>
              <a:t>EC2 Inspector Classic telemetry configuration</a:t>
            </a:r>
          </a:p>
          <a:p>
            <a:pPr algn="l">
              <a:buFont typeface="Arial" panose="020B0604020202020204" pitchFamily="34" charset="0"/>
              <a:buChar char="•"/>
            </a:pPr>
            <a:r>
              <a:rPr lang="en-US" b="0" i="0" dirty="0">
                <a:effectLst/>
                <a:latin typeface="Guardian Sans Text"/>
              </a:rPr>
              <a:t>EC2 Inspector Classic assessment template run, remediation, and notification demo</a:t>
            </a:r>
          </a:p>
          <a:p>
            <a:pPr algn="l">
              <a:buFont typeface="Arial" panose="020B0604020202020204" pitchFamily="34" charset="0"/>
              <a:buChar char="•"/>
            </a:pPr>
            <a:r>
              <a:rPr lang="en-US" b="0" i="0" dirty="0">
                <a:effectLst/>
                <a:latin typeface="Guardian Sans Text"/>
              </a:rPr>
              <a:t>Macie configuration</a:t>
            </a:r>
          </a:p>
          <a:p>
            <a:pPr algn="l">
              <a:buFont typeface="Arial" panose="020B0604020202020204" pitchFamily="34" charset="0"/>
              <a:buChar char="•"/>
            </a:pPr>
            <a:r>
              <a:rPr lang="en-US" b="0" i="0" dirty="0">
                <a:effectLst/>
                <a:latin typeface="Guardian Sans Text"/>
              </a:rPr>
              <a:t>Macie integration with Lambda</a:t>
            </a:r>
          </a:p>
          <a:p>
            <a:pPr algn="l">
              <a:buFont typeface="Arial" panose="020B0604020202020204" pitchFamily="34" charset="0"/>
              <a:buChar char="•"/>
            </a:pPr>
            <a:r>
              <a:rPr lang="en-US" b="0" i="0" dirty="0">
                <a:effectLst/>
                <a:latin typeface="Guardian Sans Text"/>
              </a:rPr>
              <a:t>Validation of Macie automation via Lambda hooks</a:t>
            </a:r>
          </a:p>
        </p:txBody>
      </p:sp>
    </p:spTree>
    <p:extLst>
      <p:ext uri="{BB962C8B-B14F-4D97-AF65-F5344CB8AC3E}">
        <p14:creationId xmlns:p14="http://schemas.microsoft.com/office/powerpoint/2010/main" val="16591342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E0C-01CF-40D2-B2BF-2A422F583EF3}"/>
              </a:ext>
            </a:extLst>
          </p:cNvPr>
          <p:cNvSpPr>
            <a:spLocks noGrp="1"/>
          </p:cNvSpPr>
          <p:nvPr>
            <p:ph type="title"/>
          </p:nvPr>
        </p:nvSpPr>
        <p:spPr/>
        <p:txBody>
          <a:bodyPr/>
          <a:lstStyle/>
          <a:p>
            <a:r>
              <a:rPr lang="en-US" dirty="0"/>
              <a:t>Break! (10 mins)</a:t>
            </a:r>
          </a:p>
        </p:txBody>
      </p:sp>
      <p:sp>
        <p:nvSpPr>
          <p:cNvPr id="3" name="Content Placeholder 2">
            <a:extLst>
              <a:ext uri="{FF2B5EF4-FFF2-40B4-BE49-F238E27FC236}">
                <a16:creationId xmlns:a16="http://schemas.microsoft.com/office/drawing/2014/main" id="{CF2DD48B-7915-4C97-A458-8C4E8D6D53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37238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9346-1D1B-4422-98B6-5DFA8D0B849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A0124073-A170-4BA0-9661-8D822FB2C6AA}"/>
              </a:ext>
            </a:extLst>
          </p:cNvPr>
          <p:cNvSpPr>
            <a:spLocks noGrp="1"/>
          </p:cNvSpPr>
          <p:nvPr>
            <p:ph idx="1"/>
          </p:nvPr>
        </p:nvSpPr>
        <p:spPr/>
        <p:txBody>
          <a:bodyPr/>
          <a:lstStyle/>
          <a:p>
            <a:r>
              <a:rPr lang="en-US" dirty="0"/>
              <a:t>Where is your company/department in your DevOps journey?</a:t>
            </a:r>
          </a:p>
          <a:p>
            <a:pPr lvl="1"/>
            <a:r>
              <a:rPr lang="en-US" dirty="0"/>
              <a:t>HA! We haven’t even started!</a:t>
            </a:r>
          </a:p>
          <a:p>
            <a:pPr lvl="1"/>
            <a:r>
              <a:rPr lang="en-US" dirty="0"/>
              <a:t>Some proof-of-concepts are in play</a:t>
            </a:r>
          </a:p>
          <a:p>
            <a:pPr lvl="1"/>
            <a:r>
              <a:rPr lang="en-US" dirty="0"/>
              <a:t>Some products are actively in CI</a:t>
            </a:r>
          </a:p>
          <a:p>
            <a:pPr lvl="1"/>
            <a:r>
              <a:rPr lang="en-US" dirty="0"/>
              <a:t>Some products actively in CI/CD</a:t>
            </a:r>
          </a:p>
          <a:p>
            <a:pPr lvl="1"/>
            <a:r>
              <a:rPr lang="en-US" dirty="0"/>
              <a:t>Many products actively in CI</a:t>
            </a:r>
          </a:p>
          <a:p>
            <a:pPr lvl="1"/>
            <a:r>
              <a:rPr lang="en-US" dirty="0"/>
              <a:t>Many products actively in CI/CD</a:t>
            </a:r>
          </a:p>
          <a:p>
            <a:pPr lvl="1"/>
            <a:r>
              <a:rPr lang="en-US" dirty="0"/>
              <a:t>Most products actively in CI</a:t>
            </a:r>
          </a:p>
          <a:p>
            <a:pPr lvl="1"/>
            <a:r>
              <a:rPr lang="en-US" dirty="0"/>
              <a:t>Most products actively in CI/CD</a:t>
            </a:r>
          </a:p>
          <a:p>
            <a:pPr lvl="1"/>
            <a:endParaRPr lang="en-US" dirty="0"/>
          </a:p>
        </p:txBody>
      </p:sp>
    </p:spTree>
    <p:extLst>
      <p:ext uri="{BB962C8B-B14F-4D97-AF65-F5344CB8AC3E}">
        <p14:creationId xmlns:p14="http://schemas.microsoft.com/office/powerpoint/2010/main" val="14533844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AEF2-80F0-46A0-98D0-C5FF3BC0E2A5}"/>
              </a:ext>
            </a:extLst>
          </p:cNvPr>
          <p:cNvSpPr>
            <a:spLocks noGrp="1"/>
          </p:cNvSpPr>
          <p:nvPr>
            <p:ph type="title"/>
          </p:nvPr>
        </p:nvSpPr>
        <p:spPr>
          <a:solidFill>
            <a:schemeClr val="tx2">
              <a:lumMod val="40000"/>
              <a:lumOff val="60000"/>
            </a:schemeClr>
          </a:solidFill>
        </p:spPr>
        <p:txBody>
          <a:bodyPr/>
          <a:lstStyle/>
          <a:p>
            <a:r>
              <a:rPr lang="en-US" dirty="0"/>
              <a:t>S4: DevOps Automation</a:t>
            </a:r>
          </a:p>
        </p:txBody>
      </p:sp>
      <p:sp>
        <p:nvSpPr>
          <p:cNvPr id="3" name="Content Placeholder 2">
            <a:extLst>
              <a:ext uri="{FF2B5EF4-FFF2-40B4-BE49-F238E27FC236}">
                <a16:creationId xmlns:a16="http://schemas.microsoft.com/office/drawing/2014/main" id="{102FC62B-09C5-4DE6-9A09-718155D127B5}"/>
              </a:ext>
            </a:extLst>
          </p:cNvPr>
          <p:cNvSpPr>
            <a:spLocks noGrp="1"/>
          </p:cNvSpPr>
          <p:nvPr>
            <p:ph idx="1"/>
          </p:nvPr>
        </p:nvSpPr>
        <p:spPr/>
        <p:txBody>
          <a:bodyPr/>
          <a:lstStyle/>
          <a:p>
            <a:pPr algn="l">
              <a:buFont typeface="Arial" panose="020B0604020202020204" pitchFamily="34" charset="0"/>
              <a:buChar char="•"/>
            </a:pPr>
            <a:r>
              <a:rPr lang="en-US" b="0" i="0" dirty="0">
                <a:effectLst/>
                <a:latin typeface="Guardian Sans Text"/>
              </a:rPr>
              <a:t>Review of DevOps pipelines &amp; the SDLC.</a:t>
            </a:r>
          </a:p>
          <a:p>
            <a:pPr algn="l">
              <a:buFont typeface="Arial" panose="020B0604020202020204" pitchFamily="34" charset="0"/>
              <a:buChar char="•"/>
            </a:pPr>
            <a:r>
              <a:rPr lang="en-US" b="0" i="0" dirty="0">
                <a:effectLst/>
                <a:latin typeface="Guardian Sans Text"/>
              </a:rPr>
              <a:t>Review of AWS Developer Tools (</a:t>
            </a:r>
            <a:r>
              <a:rPr lang="en-US" b="0" i="0" dirty="0" err="1">
                <a:effectLst/>
                <a:latin typeface="Guardian Sans Text"/>
              </a:rPr>
              <a:t>CodeCommit</a:t>
            </a:r>
            <a:r>
              <a:rPr lang="en-US" b="0" i="0" dirty="0">
                <a:effectLst/>
                <a:latin typeface="Guardian Sans Text"/>
              </a:rPr>
              <a:t>, </a:t>
            </a:r>
            <a:r>
              <a:rPr lang="en-US" b="0" i="0" dirty="0" err="1">
                <a:effectLst/>
                <a:latin typeface="Guardian Sans Text"/>
              </a:rPr>
              <a:t>CodeBuild</a:t>
            </a:r>
            <a:r>
              <a:rPr lang="en-US" b="0" i="0" dirty="0">
                <a:effectLst/>
                <a:latin typeface="Guardian Sans Text"/>
              </a:rPr>
              <a:t>, </a:t>
            </a:r>
            <a:r>
              <a:rPr lang="en-US" b="0" i="0" dirty="0" err="1">
                <a:effectLst/>
                <a:latin typeface="Guardian Sans Text"/>
              </a:rPr>
              <a:t>CodeDeploy</a:t>
            </a:r>
            <a:r>
              <a:rPr lang="en-US" b="0" i="0" dirty="0">
                <a:effectLst/>
                <a:latin typeface="Guardian Sans Text"/>
              </a:rPr>
              <a:t>).</a:t>
            </a:r>
          </a:p>
          <a:p>
            <a:pPr algn="l">
              <a:buFont typeface="Arial" panose="020B0604020202020204" pitchFamily="34" charset="0"/>
              <a:buChar char="•"/>
            </a:pPr>
            <a:r>
              <a:rPr lang="en-US" b="0" i="0" dirty="0">
                <a:effectLst/>
                <a:latin typeface="Guardian Sans Text"/>
              </a:rPr>
              <a:t>Overview of automation hooks in DevOps pipelines.</a:t>
            </a:r>
          </a:p>
          <a:p>
            <a:pPr algn="l">
              <a:buFont typeface="Arial" panose="020B0604020202020204" pitchFamily="34" charset="0"/>
              <a:buChar char="•"/>
            </a:pPr>
            <a:r>
              <a:rPr lang="en-US" b="0" i="0" dirty="0">
                <a:effectLst/>
                <a:latin typeface="Guardian Sans Text"/>
              </a:rPr>
              <a:t>Deeper dive into innovative, practical DevOps automation capabilities.</a:t>
            </a:r>
          </a:p>
          <a:p>
            <a:pPr algn="l">
              <a:buFont typeface="Arial" panose="020B0604020202020204" pitchFamily="34" charset="0"/>
              <a:buChar char="•"/>
            </a:pPr>
            <a:r>
              <a:rPr lang="en-US" b="0" i="0" dirty="0">
                <a:effectLst/>
                <a:latin typeface="Guardian Sans Text"/>
              </a:rPr>
              <a:t>Review of DevOps lab.</a:t>
            </a:r>
          </a:p>
        </p:txBody>
      </p:sp>
    </p:spTree>
    <p:extLst>
      <p:ext uri="{BB962C8B-B14F-4D97-AF65-F5344CB8AC3E}">
        <p14:creationId xmlns:p14="http://schemas.microsoft.com/office/powerpoint/2010/main" val="38941677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1D32F-F3D8-7D5E-B7A0-9816520F25BD}"/>
              </a:ext>
            </a:extLst>
          </p:cNvPr>
          <p:cNvSpPr>
            <a:spLocks noGrp="1"/>
          </p:cNvSpPr>
          <p:nvPr>
            <p:ph type="title"/>
          </p:nvPr>
        </p:nvSpPr>
        <p:spPr/>
        <p:txBody>
          <a:bodyPr/>
          <a:lstStyle/>
          <a:p>
            <a:r>
              <a:rPr lang="en-US" dirty="0"/>
              <a:t>“Shift left” – the whole point of CI/CD</a:t>
            </a:r>
          </a:p>
        </p:txBody>
      </p:sp>
      <p:pic>
        <p:nvPicPr>
          <p:cNvPr id="5122" name="Picture 2">
            <a:extLst>
              <a:ext uri="{FF2B5EF4-FFF2-40B4-BE49-F238E27FC236}">
                <a16:creationId xmlns:a16="http://schemas.microsoft.com/office/drawing/2014/main" id="{6E615CB2-DDF8-A658-E391-05A47B990A5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2000"/>
                    </a14:imgEffect>
                  </a14:imgLayer>
                </a14:imgProps>
              </a:ext>
              <a:ext uri="{28A0092B-C50C-407E-A947-70E740481C1C}">
                <a14:useLocalDpi xmlns:a14="http://schemas.microsoft.com/office/drawing/2010/main" val="0"/>
              </a:ext>
            </a:extLst>
          </a:blip>
          <a:srcRect/>
          <a:stretch>
            <a:fillRect/>
          </a:stretch>
        </p:blipFill>
        <p:spPr bwMode="auto">
          <a:xfrm>
            <a:off x="668215" y="717163"/>
            <a:ext cx="7614139" cy="37091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FA3594-9666-2093-1D28-31D72CFEDA42}"/>
              </a:ext>
            </a:extLst>
          </p:cNvPr>
          <p:cNvSpPr txBox="1"/>
          <p:nvPr/>
        </p:nvSpPr>
        <p:spPr>
          <a:xfrm>
            <a:off x="1559486" y="4426336"/>
            <a:ext cx="5831596" cy="369332"/>
          </a:xfrm>
          <a:prstGeom prst="rect">
            <a:avLst/>
          </a:prstGeom>
          <a:noFill/>
        </p:spPr>
        <p:txBody>
          <a:bodyPr wrap="none" rtlCol="0">
            <a:spAutoFit/>
          </a:bodyPr>
          <a:lstStyle/>
          <a:p>
            <a:r>
              <a:rPr lang="en-US" dirty="0"/>
              <a:t>Source: Applied Software Measurement, Capers Jones, 1996</a:t>
            </a:r>
          </a:p>
        </p:txBody>
      </p:sp>
      <p:pic>
        <p:nvPicPr>
          <p:cNvPr id="5124" name="Picture 4" descr="An image posted by the author.">
            <a:extLst>
              <a:ext uri="{FF2B5EF4-FFF2-40B4-BE49-F238E27FC236}">
                <a16:creationId xmlns:a16="http://schemas.microsoft.com/office/drawing/2014/main" id="{409FE266-4B73-AC9A-35AF-99CE86522F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082" y="3328763"/>
            <a:ext cx="1465260" cy="1097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3657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The DevOps Pipeline &amp; the SDLC</a:t>
            </a:r>
          </a:p>
        </p:txBody>
      </p:sp>
      <p:pic>
        <p:nvPicPr>
          <p:cNvPr id="4098" name="Picture 2">
            <a:extLst>
              <a:ext uri="{FF2B5EF4-FFF2-40B4-BE49-F238E27FC236}">
                <a16:creationId xmlns:a16="http://schemas.microsoft.com/office/drawing/2014/main" id="{D816E28C-87FF-5557-274E-7BE80AED36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800100"/>
            <a:ext cx="6667500" cy="3543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A94CF4-2994-26EB-2C53-CEE45B60B60D}"/>
              </a:ext>
            </a:extLst>
          </p:cNvPr>
          <p:cNvSpPr txBox="1"/>
          <p:nvPr/>
        </p:nvSpPr>
        <p:spPr>
          <a:xfrm>
            <a:off x="3196127" y="2340917"/>
            <a:ext cx="712054" cy="461665"/>
          </a:xfrm>
          <a:prstGeom prst="rect">
            <a:avLst/>
          </a:prstGeom>
          <a:noFill/>
        </p:spPr>
        <p:txBody>
          <a:bodyPr wrap="none" rtlCol="0">
            <a:spAutoFit/>
          </a:bodyPr>
          <a:lstStyle/>
          <a:p>
            <a:r>
              <a:rPr lang="en-US" sz="2400" b="1" dirty="0"/>
              <a:t>DEV</a:t>
            </a:r>
          </a:p>
        </p:txBody>
      </p:sp>
      <p:sp>
        <p:nvSpPr>
          <p:cNvPr id="8" name="TextBox 7">
            <a:extLst>
              <a:ext uri="{FF2B5EF4-FFF2-40B4-BE49-F238E27FC236}">
                <a16:creationId xmlns:a16="http://schemas.microsoft.com/office/drawing/2014/main" id="{5AD5C030-F477-445A-17D5-C6FAFE48F7DA}"/>
              </a:ext>
            </a:extLst>
          </p:cNvPr>
          <p:cNvSpPr txBox="1"/>
          <p:nvPr/>
        </p:nvSpPr>
        <p:spPr>
          <a:xfrm>
            <a:off x="4715854" y="2340916"/>
            <a:ext cx="702436" cy="461665"/>
          </a:xfrm>
          <a:prstGeom prst="rect">
            <a:avLst/>
          </a:prstGeom>
          <a:noFill/>
        </p:spPr>
        <p:txBody>
          <a:bodyPr wrap="none" rtlCol="0">
            <a:spAutoFit/>
          </a:bodyPr>
          <a:lstStyle/>
          <a:p>
            <a:r>
              <a:rPr lang="en-US" sz="2400" b="1" dirty="0"/>
              <a:t>OPS</a:t>
            </a:r>
          </a:p>
        </p:txBody>
      </p:sp>
    </p:spTree>
    <p:extLst>
      <p:ext uri="{BB962C8B-B14F-4D97-AF65-F5344CB8AC3E}">
        <p14:creationId xmlns:p14="http://schemas.microsoft.com/office/powerpoint/2010/main" val="416914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Services in the DevOps Pipeline</a:t>
            </a:r>
          </a:p>
        </p:txBody>
      </p:sp>
      <p:pic>
        <p:nvPicPr>
          <p:cNvPr id="4098" name="Picture 2">
            <a:extLst>
              <a:ext uri="{FF2B5EF4-FFF2-40B4-BE49-F238E27FC236}">
                <a16:creationId xmlns:a16="http://schemas.microsoft.com/office/drawing/2014/main" id="{D816E28C-87FF-5557-274E-7BE80AED36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04" t="27792" r="30615" b="30273"/>
          <a:stretch/>
        </p:blipFill>
        <p:spPr bwMode="auto">
          <a:xfrm>
            <a:off x="2751992" y="1784838"/>
            <a:ext cx="3112477" cy="1485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A94CF4-2994-26EB-2C53-CEE45B60B60D}"/>
              </a:ext>
            </a:extLst>
          </p:cNvPr>
          <p:cNvSpPr txBox="1"/>
          <p:nvPr/>
        </p:nvSpPr>
        <p:spPr>
          <a:xfrm>
            <a:off x="3196127" y="2340917"/>
            <a:ext cx="712054" cy="461665"/>
          </a:xfrm>
          <a:prstGeom prst="rect">
            <a:avLst/>
          </a:prstGeom>
          <a:noFill/>
        </p:spPr>
        <p:txBody>
          <a:bodyPr wrap="none" rtlCol="0">
            <a:spAutoFit/>
          </a:bodyPr>
          <a:lstStyle/>
          <a:p>
            <a:r>
              <a:rPr lang="en-US" sz="2400" b="1" dirty="0"/>
              <a:t>DEV</a:t>
            </a:r>
          </a:p>
        </p:txBody>
      </p:sp>
      <p:sp>
        <p:nvSpPr>
          <p:cNvPr id="8" name="TextBox 7">
            <a:extLst>
              <a:ext uri="{FF2B5EF4-FFF2-40B4-BE49-F238E27FC236}">
                <a16:creationId xmlns:a16="http://schemas.microsoft.com/office/drawing/2014/main" id="{5AD5C030-F477-445A-17D5-C6FAFE48F7DA}"/>
              </a:ext>
            </a:extLst>
          </p:cNvPr>
          <p:cNvSpPr txBox="1"/>
          <p:nvPr/>
        </p:nvSpPr>
        <p:spPr>
          <a:xfrm>
            <a:off x="4715854" y="2340916"/>
            <a:ext cx="702436" cy="461665"/>
          </a:xfrm>
          <a:prstGeom prst="rect">
            <a:avLst/>
          </a:prstGeom>
          <a:noFill/>
        </p:spPr>
        <p:txBody>
          <a:bodyPr wrap="none" rtlCol="0">
            <a:spAutoFit/>
          </a:bodyPr>
          <a:lstStyle/>
          <a:p>
            <a:r>
              <a:rPr lang="en-US" sz="2400" b="1" dirty="0"/>
              <a:t>OPS</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BB4BBD57-1979-320C-35E6-E10DA88B417E}"/>
                  </a:ext>
                </a:extLst>
              </p14:cNvPr>
              <p14:cNvContentPartPr/>
              <p14:nvPr/>
            </p14:nvContentPartPr>
            <p14:xfrm>
              <a:off x="2736475" y="1733170"/>
              <a:ext cx="241200" cy="53280"/>
            </p14:xfrm>
          </p:contentPart>
        </mc:Choice>
        <mc:Fallback xmlns="">
          <p:pic>
            <p:nvPicPr>
              <p:cNvPr id="7" name="Ink 6">
                <a:extLst>
                  <a:ext uri="{FF2B5EF4-FFF2-40B4-BE49-F238E27FC236}">
                    <a16:creationId xmlns:a16="http://schemas.microsoft.com/office/drawing/2014/main" id="{BB4BBD57-1979-320C-35E6-E10DA88B417E}"/>
                  </a:ext>
                </a:extLst>
              </p:cNvPr>
              <p:cNvPicPr/>
              <p:nvPr/>
            </p:nvPicPr>
            <p:blipFill>
              <a:blip r:embed="rId5"/>
              <a:stretch>
                <a:fillRect/>
              </a:stretch>
            </p:blipFill>
            <p:spPr>
              <a:xfrm>
                <a:off x="2727475" y="1724170"/>
                <a:ext cx="258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A8AB3ECA-3EB9-91C4-CF57-9EC1679FDD02}"/>
                  </a:ext>
                </a:extLst>
              </p14:cNvPr>
              <p14:cNvContentPartPr/>
              <p14:nvPr/>
            </p14:nvContentPartPr>
            <p14:xfrm>
              <a:off x="2992435" y="1780330"/>
              <a:ext cx="168480" cy="69480"/>
            </p14:xfrm>
          </p:contentPart>
        </mc:Choice>
        <mc:Fallback xmlns="">
          <p:pic>
            <p:nvPicPr>
              <p:cNvPr id="9" name="Ink 8">
                <a:extLst>
                  <a:ext uri="{FF2B5EF4-FFF2-40B4-BE49-F238E27FC236}">
                    <a16:creationId xmlns:a16="http://schemas.microsoft.com/office/drawing/2014/main" id="{A8AB3ECA-3EB9-91C4-CF57-9EC1679FDD02}"/>
                  </a:ext>
                </a:extLst>
              </p:cNvPr>
              <p:cNvPicPr/>
              <p:nvPr/>
            </p:nvPicPr>
            <p:blipFill>
              <a:blip r:embed="rId7"/>
              <a:stretch>
                <a:fillRect/>
              </a:stretch>
            </p:blipFill>
            <p:spPr>
              <a:xfrm>
                <a:off x="2983435" y="1771330"/>
                <a:ext cx="1861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D843EF3D-EAB1-0061-3D4B-F6DEDD276D00}"/>
                  </a:ext>
                </a:extLst>
              </p14:cNvPr>
              <p14:cNvContentPartPr/>
              <p14:nvPr/>
            </p14:nvContentPartPr>
            <p14:xfrm>
              <a:off x="3254155" y="1783930"/>
              <a:ext cx="44280" cy="13320"/>
            </p14:xfrm>
          </p:contentPart>
        </mc:Choice>
        <mc:Fallback xmlns="">
          <p:pic>
            <p:nvPicPr>
              <p:cNvPr id="10" name="Ink 9">
                <a:extLst>
                  <a:ext uri="{FF2B5EF4-FFF2-40B4-BE49-F238E27FC236}">
                    <a16:creationId xmlns:a16="http://schemas.microsoft.com/office/drawing/2014/main" id="{D843EF3D-EAB1-0061-3D4B-F6DEDD276D00}"/>
                  </a:ext>
                </a:extLst>
              </p:cNvPr>
              <p:cNvPicPr/>
              <p:nvPr/>
            </p:nvPicPr>
            <p:blipFill>
              <a:blip r:embed="rId9"/>
              <a:stretch>
                <a:fillRect/>
              </a:stretch>
            </p:blipFill>
            <p:spPr>
              <a:xfrm>
                <a:off x="3245228" y="1774930"/>
                <a:ext cx="61778"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9F99EEF-0B3A-8D61-5BC3-C329C0EB163E}"/>
                  </a:ext>
                </a:extLst>
              </p14:cNvPr>
              <p14:cNvContentPartPr/>
              <p14:nvPr/>
            </p14:nvContentPartPr>
            <p14:xfrm>
              <a:off x="3145144" y="1833101"/>
              <a:ext cx="3960" cy="2880"/>
            </p14:xfrm>
          </p:contentPart>
        </mc:Choice>
        <mc:Fallback xmlns="">
          <p:pic>
            <p:nvPicPr>
              <p:cNvPr id="11" name="Ink 10">
                <a:extLst>
                  <a:ext uri="{FF2B5EF4-FFF2-40B4-BE49-F238E27FC236}">
                    <a16:creationId xmlns:a16="http://schemas.microsoft.com/office/drawing/2014/main" id="{E9F99EEF-0B3A-8D61-5BC3-C329C0EB163E}"/>
                  </a:ext>
                </a:extLst>
              </p:cNvPr>
              <p:cNvPicPr/>
              <p:nvPr/>
            </p:nvPicPr>
            <p:blipFill>
              <a:blip r:embed="rId11"/>
              <a:stretch>
                <a:fillRect/>
              </a:stretch>
            </p:blipFill>
            <p:spPr>
              <a:xfrm>
                <a:off x="3136144" y="1824101"/>
                <a:ext cx="21600" cy="20520"/>
              </a:xfrm>
              <a:prstGeom prst="rect">
                <a:avLst/>
              </a:prstGeom>
            </p:spPr>
          </p:pic>
        </mc:Fallback>
      </mc:AlternateContent>
      <p:grpSp>
        <p:nvGrpSpPr>
          <p:cNvPr id="14" name="Group 13">
            <a:extLst>
              <a:ext uri="{FF2B5EF4-FFF2-40B4-BE49-F238E27FC236}">
                <a16:creationId xmlns:a16="http://schemas.microsoft.com/office/drawing/2014/main" id="{C12450F4-0652-023E-B800-82A51554D82D}"/>
              </a:ext>
            </a:extLst>
          </p:cNvPr>
          <p:cNvGrpSpPr/>
          <p:nvPr/>
        </p:nvGrpSpPr>
        <p:grpSpPr>
          <a:xfrm>
            <a:off x="3107344" y="1816320"/>
            <a:ext cx="61920" cy="38880"/>
            <a:chOff x="3107344" y="1816320"/>
            <a:chExt cx="61920" cy="38880"/>
          </a:xfrm>
        </p:grpSpPr>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67F95615-478A-E99F-E3BE-051D772F4AF5}"/>
                    </a:ext>
                  </a:extLst>
                </p14:cNvPr>
                <p14:cNvContentPartPr/>
                <p14:nvPr/>
              </p14:nvContentPartPr>
              <p14:xfrm>
                <a:off x="3107344" y="1816320"/>
                <a:ext cx="40320" cy="29520"/>
              </p14:xfrm>
            </p:contentPart>
          </mc:Choice>
          <mc:Fallback xmlns="">
            <p:pic>
              <p:nvPicPr>
                <p:cNvPr id="12" name="Ink 11">
                  <a:extLst>
                    <a:ext uri="{FF2B5EF4-FFF2-40B4-BE49-F238E27FC236}">
                      <a16:creationId xmlns:a16="http://schemas.microsoft.com/office/drawing/2014/main" id="{67F95615-478A-E99F-E3BE-051D772F4AF5}"/>
                    </a:ext>
                  </a:extLst>
                </p:cNvPr>
                <p:cNvPicPr/>
                <p:nvPr/>
              </p:nvPicPr>
              <p:blipFill>
                <a:blip r:embed="rId13"/>
                <a:stretch>
                  <a:fillRect/>
                </a:stretch>
              </p:blipFill>
              <p:spPr>
                <a:xfrm>
                  <a:off x="3098424" y="1807320"/>
                  <a:ext cx="57804"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5D401BA6-7C36-949D-C151-B940DBFD371F}"/>
                    </a:ext>
                  </a:extLst>
                </p14:cNvPr>
                <p14:cNvContentPartPr/>
                <p14:nvPr/>
              </p14:nvContentPartPr>
              <p14:xfrm>
                <a:off x="3147664" y="1847640"/>
                <a:ext cx="21600" cy="7560"/>
              </p14:xfrm>
            </p:contentPart>
          </mc:Choice>
          <mc:Fallback xmlns="">
            <p:pic>
              <p:nvPicPr>
                <p:cNvPr id="13" name="Ink 12">
                  <a:extLst>
                    <a:ext uri="{FF2B5EF4-FFF2-40B4-BE49-F238E27FC236}">
                      <a16:creationId xmlns:a16="http://schemas.microsoft.com/office/drawing/2014/main" id="{5D401BA6-7C36-949D-C151-B940DBFD371F}"/>
                    </a:ext>
                  </a:extLst>
                </p:cNvPr>
                <p:cNvPicPr/>
                <p:nvPr/>
              </p:nvPicPr>
              <p:blipFill>
                <a:blip r:embed="rId15"/>
                <a:stretch>
                  <a:fillRect/>
                </a:stretch>
              </p:blipFill>
              <p:spPr>
                <a:xfrm>
                  <a:off x="3138664" y="1838640"/>
                  <a:ext cx="39240" cy="2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90EB34B-1AE4-F040-3664-88FB3AB15E0C}"/>
                  </a:ext>
                </a:extLst>
              </p14:cNvPr>
              <p14:cNvContentPartPr/>
              <p14:nvPr/>
            </p14:nvContentPartPr>
            <p14:xfrm>
              <a:off x="3293104" y="1787880"/>
              <a:ext cx="15480" cy="13680"/>
            </p14:xfrm>
          </p:contentPart>
        </mc:Choice>
        <mc:Fallback xmlns="">
          <p:pic>
            <p:nvPicPr>
              <p:cNvPr id="15" name="Ink 14">
                <a:extLst>
                  <a:ext uri="{FF2B5EF4-FFF2-40B4-BE49-F238E27FC236}">
                    <a16:creationId xmlns:a16="http://schemas.microsoft.com/office/drawing/2014/main" id="{990EB34B-1AE4-F040-3664-88FB3AB15E0C}"/>
                  </a:ext>
                </a:extLst>
              </p:cNvPr>
              <p:cNvPicPr/>
              <p:nvPr/>
            </p:nvPicPr>
            <p:blipFill>
              <a:blip r:embed="rId17"/>
              <a:stretch>
                <a:fillRect/>
              </a:stretch>
            </p:blipFill>
            <p:spPr>
              <a:xfrm>
                <a:off x="3284309" y="1778880"/>
                <a:ext cx="32719"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315B87D1-8909-D0A1-553A-01DECF7C7833}"/>
                  </a:ext>
                </a:extLst>
              </p14:cNvPr>
              <p14:cNvContentPartPr/>
              <p14:nvPr/>
            </p14:nvContentPartPr>
            <p14:xfrm>
              <a:off x="3442504" y="1766640"/>
              <a:ext cx="720" cy="360"/>
            </p14:xfrm>
          </p:contentPart>
        </mc:Choice>
        <mc:Fallback xmlns="">
          <p:pic>
            <p:nvPicPr>
              <p:cNvPr id="16" name="Ink 15">
                <a:extLst>
                  <a:ext uri="{FF2B5EF4-FFF2-40B4-BE49-F238E27FC236}">
                    <a16:creationId xmlns:a16="http://schemas.microsoft.com/office/drawing/2014/main" id="{315B87D1-8909-D0A1-553A-01DECF7C7833}"/>
                  </a:ext>
                </a:extLst>
              </p:cNvPr>
              <p:cNvPicPr/>
              <p:nvPr/>
            </p:nvPicPr>
            <p:blipFill>
              <a:blip r:embed="rId11"/>
              <a:stretch>
                <a:fillRect/>
              </a:stretch>
            </p:blipFill>
            <p:spPr>
              <a:xfrm>
                <a:off x="3433504" y="1757640"/>
                <a:ext cx="18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2BDE45B5-4757-3E5B-8521-FD3792374E34}"/>
                  </a:ext>
                </a:extLst>
              </p14:cNvPr>
              <p14:cNvContentPartPr/>
              <p14:nvPr/>
            </p14:nvContentPartPr>
            <p14:xfrm>
              <a:off x="2621344" y="2328600"/>
              <a:ext cx="154800" cy="46080"/>
            </p14:xfrm>
          </p:contentPart>
        </mc:Choice>
        <mc:Fallback xmlns="">
          <p:pic>
            <p:nvPicPr>
              <p:cNvPr id="17" name="Ink 16">
                <a:extLst>
                  <a:ext uri="{FF2B5EF4-FFF2-40B4-BE49-F238E27FC236}">
                    <a16:creationId xmlns:a16="http://schemas.microsoft.com/office/drawing/2014/main" id="{2BDE45B5-4757-3E5B-8521-FD3792374E34}"/>
                  </a:ext>
                </a:extLst>
              </p:cNvPr>
              <p:cNvPicPr/>
              <p:nvPr/>
            </p:nvPicPr>
            <p:blipFill>
              <a:blip r:embed="rId20"/>
              <a:stretch>
                <a:fillRect/>
              </a:stretch>
            </p:blipFill>
            <p:spPr>
              <a:xfrm>
                <a:off x="2612344" y="2319529"/>
                <a:ext cx="172440" cy="6385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FDF5C85-ABEB-537B-C8FF-4817D6EDFDC0}"/>
                  </a:ext>
                </a:extLst>
              </p14:cNvPr>
              <p14:cNvContentPartPr/>
              <p14:nvPr/>
            </p14:nvContentPartPr>
            <p14:xfrm>
              <a:off x="2712064" y="2464680"/>
              <a:ext cx="44640" cy="35640"/>
            </p14:xfrm>
          </p:contentPart>
        </mc:Choice>
        <mc:Fallback xmlns="">
          <p:pic>
            <p:nvPicPr>
              <p:cNvPr id="18" name="Ink 17">
                <a:extLst>
                  <a:ext uri="{FF2B5EF4-FFF2-40B4-BE49-F238E27FC236}">
                    <a16:creationId xmlns:a16="http://schemas.microsoft.com/office/drawing/2014/main" id="{5FDF5C85-ABEB-537B-C8FF-4817D6EDFDC0}"/>
                  </a:ext>
                </a:extLst>
              </p:cNvPr>
              <p:cNvPicPr/>
              <p:nvPr/>
            </p:nvPicPr>
            <p:blipFill>
              <a:blip r:embed="rId22"/>
              <a:stretch>
                <a:fillRect/>
              </a:stretch>
            </p:blipFill>
            <p:spPr>
              <a:xfrm>
                <a:off x="2703064" y="2455770"/>
                <a:ext cx="62280" cy="5310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5DF85E93-633C-9D42-AC0E-9219F42B490D}"/>
                  </a:ext>
                </a:extLst>
              </p14:cNvPr>
              <p14:cNvContentPartPr/>
              <p14:nvPr/>
            </p14:nvContentPartPr>
            <p14:xfrm>
              <a:off x="2695144" y="2466840"/>
              <a:ext cx="59040" cy="13680"/>
            </p14:xfrm>
          </p:contentPart>
        </mc:Choice>
        <mc:Fallback xmlns="">
          <p:pic>
            <p:nvPicPr>
              <p:cNvPr id="19" name="Ink 18">
                <a:extLst>
                  <a:ext uri="{FF2B5EF4-FFF2-40B4-BE49-F238E27FC236}">
                    <a16:creationId xmlns:a16="http://schemas.microsoft.com/office/drawing/2014/main" id="{5DF85E93-633C-9D42-AC0E-9219F42B490D}"/>
                  </a:ext>
                </a:extLst>
              </p:cNvPr>
              <p:cNvPicPr/>
              <p:nvPr/>
            </p:nvPicPr>
            <p:blipFill>
              <a:blip r:embed="rId24"/>
              <a:stretch>
                <a:fillRect/>
              </a:stretch>
            </p:blipFill>
            <p:spPr>
              <a:xfrm>
                <a:off x="2686144" y="2457840"/>
                <a:ext cx="766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B5BA3873-4F2B-CCE3-CDE2-84FBCE1366C4}"/>
                  </a:ext>
                </a:extLst>
              </p14:cNvPr>
              <p14:cNvContentPartPr/>
              <p14:nvPr/>
            </p14:nvContentPartPr>
            <p14:xfrm>
              <a:off x="2707024" y="2457120"/>
              <a:ext cx="49320" cy="27720"/>
            </p14:xfrm>
          </p:contentPart>
        </mc:Choice>
        <mc:Fallback xmlns="">
          <p:pic>
            <p:nvPicPr>
              <p:cNvPr id="21" name="Ink 20">
                <a:extLst>
                  <a:ext uri="{FF2B5EF4-FFF2-40B4-BE49-F238E27FC236}">
                    <a16:creationId xmlns:a16="http://schemas.microsoft.com/office/drawing/2014/main" id="{B5BA3873-4F2B-CCE3-CDE2-84FBCE1366C4}"/>
                  </a:ext>
                </a:extLst>
              </p:cNvPr>
              <p:cNvPicPr/>
              <p:nvPr/>
            </p:nvPicPr>
            <p:blipFill>
              <a:blip r:embed="rId26"/>
              <a:stretch>
                <a:fillRect/>
              </a:stretch>
            </p:blipFill>
            <p:spPr>
              <a:xfrm>
                <a:off x="2698024" y="2448120"/>
                <a:ext cx="669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B812DB9-998C-7A8E-F997-22DAF1546525}"/>
                  </a:ext>
                </a:extLst>
              </p14:cNvPr>
              <p14:cNvContentPartPr/>
              <p14:nvPr/>
            </p14:nvContentPartPr>
            <p14:xfrm>
              <a:off x="2845624" y="3173520"/>
              <a:ext cx="252360" cy="102960"/>
            </p14:xfrm>
          </p:contentPart>
        </mc:Choice>
        <mc:Fallback xmlns="">
          <p:pic>
            <p:nvPicPr>
              <p:cNvPr id="22" name="Ink 21">
                <a:extLst>
                  <a:ext uri="{FF2B5EF4-FFF2-40B4-BE49-F238E27FC236}">
                    <a16:creationId xmlns:a16="http://schemas.microsoft.com/office/drawing/2014/main" id="{BB812DB9-998C-7A8E-F997-22DAF1546525}"/>
                  </a:ext>
                </a:extLst>
              </p:cNvPr>
              <p:cNvPicPr/>
              <p:nvPr/>
            </p:nvPicPr>
            <p:blipFill>
              <a:blip r:embed="rId28"/>
              <a:stretch>
                <a:fillRect/>
              </a:stretch>
            </p:blipFill>
            <p:spPr>
              <a:xfrm>
                <a:off x="2836624" y="3164520"/>
                <a:ext cx="2700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58BF5B6E-48BB-EEED-4020-62DEE4ADB28C}"/>
                  </a:ext>
                </a:extLst>
              </p14:cNvPr>
              <p14:cNvContentPartPr/>
              <p14:nvPr/>
            </p14:nvContentPartPr>
            <p14:xfrm>
              <a:off x="3343504" y="3277200"/>
              <a:ext cx="9360" cy="1800"/>
            </p14:xfrm>
          </p:contentPart>
        </mc:Choice>
        <mc:Fallback xmlns="">
          <p:pic>
            <p:nvPicPr>
              <p:cNvPr id="23" name="Ink 22">
                <a:extLst>
                  <a:ext uri="{FF2B5EF4-FFF2-40B4-BE49-F238E27FC236}">
                    <a16:creationId xmlns:a16="http://schemas.microsoft.com/office/drawing/2014/main" id="{58BF5B6E-48BB-EEED-4020-62DEE4ADB28C}"/>
                  </a:ext>
                </a:extLst>
              </p:cNvPr>
              <p:cNvPicPr/>
              <p:nvPr/>
            </p:nvPicPr>
            <p:blipFill>
              <a:blip r:embed="rId30"/>
              <a:stretch>
                <a:fillRect/>
              </a:stretch>
            </p:blipFill>
            <p:spPr>
              <a:xfrm>
                <a:off x="3334144" y="3268200"/>
                <a:ext cx="27706"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54CCF99D-1DA7-A92F-059B-289652C4ABC8}"/>
                  </a:ext>
                </a:extLst>
              </p14:cNvPr>
              <p14:cNvContentPartPr/>
              <p14:nvPr/>
            </p14:nvContentPartPr>
            <p14:xfrm>
              <a:off x="4090504" y="3000000"/>
              <a:ext cx="78120" cy="300600"/>
            </p14:xfrm>
          </p:contentPart>
        </mc:Choice>
        <mc:Fallback xmlns="">
          <p:pic>
            <p:nvPicPr>
              <p:cNvPr id="24" name="Ink 23">
                <a:extLst>
                  <a:ext uri="{FF2B5EF4-FFF2-40B4-BE49-F238E27FC236}">
                    <a16:creationId xmlns:a16="http://schemas.microsoft.com/office/drawing/2014/main" id="{54CCF99D-1DA7-A92F-059B-289652C4ABC8}"/>
                  </a:ext>
                </a:extLst>
              </p:cNvPr>
              <p:cNvPicPr/>
              <p:nvPr/>
            </p:nvPicPr>
            <p:blipFill>
              <a:blip r:embed="rId32"/>
              <a:stretch>
                <a:fillRect/>
              </a:stretch>
            </p:blipFill>
            <p:spPr>
              <a:xfrm>
                <a:off x="4081504" y="2991000"/>
                <a:ext cx="957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8A74C9FA-986C-3CEE-B27B-F722589C7DB2}"/>
                  </a:ext>
                </a:extLst>
              </p14:cNvPr>
              <p14:cNvContentPartPr/>
              <p14:nvPr/>
            </p14:nvContentPartPr>
            <p14:xfrm>
              <a:off x="4108864" y="2916840"/>
              <a:ext cx="313560" cy="362880"/>
            </p14:xfrm>
          </p:contentPart>
        </mc:Choice>
        <mc:Fallback xmlns="">
          <p:pic>
            <p:nvPicPr>
              <p:cNvPr id="25" name="Ink 24">
                <a:extLst>
                  <a:ext uri="{FF2B5EF4-FFF2-40B4-BE49-F238E27FC236}">
                    <a16:creationId xmlns:a16="http://schemas.microsoft.com/office/drawing/2014/main" id="{8A74C9FA-986C-3CEE-B27B-F722589C7DB2}"/>
                  </a:ext>
                </a:extLst>
              </p:cNvPr>
              <p:cNvPicPr/>
              <p:nvPr/>
            </p:nvPicPr>
            <p:blipFill>
              <a:blip r:embed="rId34"/>
              <a:stretch>
                <a:fillRect/>
              </a:stretch>
            </p:blipFill>
            <p:spPr>
              <a:xfrm>
                <a:off x="4099864" y="2907840"/>
                <a:ext cx="33120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E2DCE896-B974-7CAB-B584-11DC89019210}"/>
                  </a:ext>
                </a:extLst>
              </p14:cNvPr>
              <p14:cNvContentPartPr/>
              <p14:nvPr/>
            </p14:nvContentPartPr>
            <p14:xfrm>
              <a:off x="2704864" y="2471160"/>
              <a:ext cx="50760" cy="31680"/>
            </p14:xfrm>
          </p:contentPart>
        </mc:Choice>
        <mc:Fallback xmlns="">
          <p:pic>
            <p:nvPicPr>
              <p:cNvPr id="26" name="Ink 25">
                <a:extLst>
                  <a:ext uri="{FF2B5EF4-FFF2-40B4-BE49-F238E27FC236}">
                    <a16:creationId xmlns:a16="http://schemas.microsoft.com/office/drawing/2014/main" id="{E2DCE896-B974-7CAB-B584-11DC89019210}"/>
                  </a:ext>
                </a:extLst>
              </p:cNvPr>
              <p:cNvPicPr/>
              <p:nvPr/>
            </p:nvPicPr>
            <p:blipFill>
              <a:blip r:embed="rId36"/>
              <a:stretch>
                <a:fillRect/>
              </a:stretch>
            </p:blipFill>
            <p:spPr>
              <a:xfrm>
                <a:off x="2695864" y="2462160"/>
                <a:ext cx="68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5D6F4748-8382-923C-3A63-14D8A8499DE6}"/>
                  </a:ext>
                </a:extLst>
              </p14:cNvPr>
              <p14:cNvContentPartPr/>
              <p14:nvPr/>
            </p14:nvContentPartPr>
            <p14:xfrm>
              <a:off x="3969184" y="3507240"/>
              <a:ext cx="360" cy="360"/>
            </p14:xfrm>
          </p:contentPart>
        </mc:Choice>
        <mc:Fallback xmlns="">
          <p:pic>
            <p:nvPicPr>
              <p:cNvPr id="27" name="Ink 26">
                <a:extLst>
                  <a:ext uri="{FF2B5EF4-FFF2-40B4-BE49-F238E27FC236}">
                    <a16:creationId xmlns:a16="http://schemas.microsoft.com/office/drawing/2014/main" id="{5D6F4748-8382-923C-3A63-14D8A8499DE6}"/>
                  </a:ext>
                </a:extLst>
              </p:cNvPr>
              <p:cNvPicPr/>
              <p:nvPr/>
            </p:nvPicPr>
            <p:blipFill>
              <a:blip r:embed="rId11"/>
              <a:stretch>
                <a:fillRect/>
              </a:stretch>
            </p:blipFill>
            <p:spPr>
              <a:xfrm>
                <a:off x="3960184" y="34982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AAF2A295-98D2-3948-B26A-DCA6FED1BC55}"/>
                  </a:ext>
                </a:extLst>
              </p14:cNvPr>
              <p14:cNvContentPartPr/>
              <p14:nvPr/>
            </p14:nvContentPartPr>
            <p14:xfrm>
              <a:off x="5431361" y="3214200"/>
              <a:ext cx="304920" cy="77040"/>
            </p14:xfrm>
          </p:contentPart>
        </mc:Choice>
        <mc:Fallback xmlns="">
          <p:pic>
            <p:nvPicPr>
              <p:cNvPr id="28" name="Ink 27">
                <a:extLst>
                  <a:ext uri="{FF2B5EF4-FFF2-40B4-BE49-F238E27FC236}">
                    <a16:creationId xmlns:a16="http://schemas.microsoft.com/office/drawing/2014/main" id="{AAF2A295-98D2-3948-B26A-DCA6FED1BC55}"/>
                  </a:ext>
                </a:extLst>
              </p:cNvPr>
              <p:cNvPicPr/>
              <p:nvPr/>
            </p:nvPicPr>
            <p:blipFill>
              <a:blip r:embed="rId39"/>
              <a:stretch>
                <a:fillRect/>
              </a:stretch>
            </p:blipFill>
            <p:spPr>
              <a:xfrm>
                <a:off x="5422361" y="3205200"/>
                <a:ext cx="3225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1E242E00-5730-7BB2-E10E-59FEFFE10229}"/>
                  </a:ext>
                </a:extLst>
              </p14:cNvPr>
              <p14:cNvContentPartPr/>
              <p14:nvPr/>
            </p14:nvContentPartPr>
            <p14:xfrm>
              <a:off x="5855801" y="2646840"/>
              <a:ext cx="18720" cy="8280"/>
            </p14:xfrm>
          </p:contentPart>
        </mc:Choice>
        <mc:Fallback xmlns="">
          <p:pic>
            <p:nvPicPr>
              <p:cNvPr id="30" name="Ink 29">
                <a:extLst>
                  <a:ext uri="{FF2B5EF4-FFF2-40B4-BE49-F238E27FC236}">
                    <a16:creationId xmlns:a16="http://schemas.microsoft.com/office/drawing/2014/main" id="{1E242E00-5730-7BB2-E10E-59FEFFE10229}"/>
                  </a:ext>
                </a:extLst>
              </p:cNvPr>
              <p:cNvPicPr/>
              <p:nvPr/>
            </p:nvPicPr>
            <p:blipFill>
              <a:blip r:embed="rId41"/>
              <a:stretch>
                <a:fillRect/>
              </a:stretch>
            </p:blipFill>
            <p:spPr>
              <a:xfrm>
                <a:off x="5846801" y="2637840"/>
                <a:ext cx="363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Ink 30">
                <a:extLst>
                  <a:ext uri="{FF2B5EF4-FFF2-40B4-BE49-F238E27FC236}">
                    <a16:creationId xmlns:a16="http://schemas.microsoft.com/office/drawing/2014/main" id="{1D1BAF36-E48F-C684-31AC-E3EAC7B362E0}"/>
                  </a:ext>
                </a:extLst>
              </p14:cNvPr>
              <p14:cNvContentPartPr/>
              <p14:nvPr/>
            </p14:nvContentPartPr>
            <p14:xfrm>
              <a:off x="5867681" y="2478720"/>
              <a:ext cx="9360" cy="12240"/>
            </p14:xfrm>
          </p:contentPart>
        </mc:Choice>
        <mc:Fallback xmlns="">
          <p:pic>
            <p:nvPicPr>
              <p:cNvPr id="31" name="Ink 30">
                <a:extLst>
                  <a:ext uri="{FF2B5EF4-FFF2-40B4-BE49-F238E27FC236}">
                    <a16:creationId xmlns:a16="http://schemas.microsoft.com/office/drawing/2014/main" id="{1D1BAF36-E48F-C684-31AC-E3EAC7B362E0}"/>
                  </a:ext>
                </a:extLst>
              </p:cNvPr>
              <p:cNvPicPr/>
              <p:nvPr/>
            </p:nvPicPr>
            <p:blipFill>
              <a:blip r:embed="rId43"/>
              <a:stretch>
                <a:fillRect/>
              </a:stretch>
            </p:blipFill>
            <p:spPr>
              <a:xfrm>
                <a:off x="5858321" y="2469977"/>
                <a:ext cx="27706" cy="2937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96" name="Ink 4095">
                <a:extLst>
                  <a:ext uri="{FF2B5EF4-FFF2-40B4-BE49-F238E27FC236}">
                    <a16:creationId xmlns:a16="http://schemas.microsoft.com/office/drawing/2014/main" id="{DFACF707-00AC-0897-08BD-BD7662DDD58D}"/>
                  </a:ext>
                </a:extLst>
              </p14:cNvPr>
              <p14:cNvContentPartPr/>
              <p14:nvPr/>
            </p14:nvContentPartPr>
            <p14:xfrm>
              <a:off x="5844281" y="2323920"/>
              <a:ext cx="23400" cy="23760"/>
            </p14:xfrm>
          </p:contentPart>
        </mc:Choice>
        <mc:Fallback xmlns="">
          <p:pic>
            <p:nvPicPr>
              <p:cNvPr id="4096" name="Ink 4095">
                <a:extLst>
                  <a:ext uri="{FF2B5EF4-FFF2-40B4-BE49-F238E27FC236}">
                    <a16:creationId xmlns:a16="http://schemas.microsoft.com/office/drawing/2014/main" id="{DFACF707-00AC-0897-08BD-BD7662DDD58D}"/>
                  </a:ext>
                </a:extLst>
              </p:cNvPr>
              <p:cNvPicPr/>
              <p:nvPr/>
            </p:nvPicPr>
            <p:blipFill>
              <a:blip r:embed="rId45"/>
              <a:stretch>
                <a:fillRect/>
              </a:stretch>
            </p:blipFill>
            <p:spPr>
              <a:xfrm>
                <a:off x="5835281" y="2314920"/>
                <a:ext cx="410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100" name="Ink 4099">
                <a:extLst>
                  <a:ext uri="{FF2B5EF4-FFF2-40B4-BE49-F238E27FC236}">
                    <a16:creationId xmlns:a16="http://schemas.microsoft.com/office/drawing/2014/main" id="{061D6B0D-9388-088C-A667-E36ED64BE0F0}"/>
                  </a:ext>
                </a:extLst>
              </p14:cNvPr>
              <p14:cNvContentPartPr/>
              <p14:nvPr/>
            </p14:nvContentPartPr>
            <p14:xfrm>
              <a:off x="4783751" y="3664560"/>
              <a:ext cx="360" cy="360"/>
            </p14:xfrm>
          </p:contentPart>
        </mc:Choice>
        <mc:Fallback xmlns="">
          <p:pic>
            <p:nvPicPr>
              <p:cNvPr id="4100" name="Ink 4099">
                <a:extLst>
                  <a:ext uri="{FF2B5EF4-FFF2-40B4-BE49-F238E27FC236}">
                    <a16:creationId xmlns:a16="http://schemas.microsoft.com/office/drawing/2014/main" id="{061D6B0D-9388-088C-A667-E36ED64BE0F0}"/>
                  </a:ext>
                </a:extLst>
              </p:cNvPr>
              <p:cNvPicPr/>
              <p:nvPr/>
            </p:nvPicPr>
            <p:blipFill>
              <a:blip r:embed="rId11"/>
              <a:stretch>
                <a:fillRect/>
              </a:stretch>
            </p:blipFill>
            <p:spPr>
              <a:xfrm>
                <a:off x="4774751" y="36555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101" name="Ink 4100">
                <a:extLst>
                  <a:ext uri="{FF2B5EF4-FFF2-40B4-BE49-F238E27FC236}">
                    <a16:creationId xmlns:a16="http://schemas.microsoft.com/office/drawing/2014/main" id="{9F9F85F5-22BA-5555-0234-F793C8FCCA29}"/>
                  </a:ext>
                </a:extLst>
              </p14:cNvPr>
              <p14:cNvContentPartPr/>
              <p14:nvPr/>
            </p14:nvContentPartPr>
            <p14:xfrm>
              <a:off x="5320680" y="1740413"/>
              <a:ext cx="94680" cy="68400"/>
            </p14:xfrm>
          </p:contentPart>
        </mc:Choice>
        <mc:Fallback xmlns="">
          <p:pic>
            <p:nvPicPr>
              <p:cNvPr id="4101" name="Ink 4100">
                <a:extLst>
                  <a:ext uri="{FF2B5EF4-FFF2-40B4-BE49-F238E27FC236}">
                    <a16:creationId xmlns:a16="http://schemas.microsoft.com/office/drawing/2014/main" id="{9F9F85F5-22BA-5555-0234-F793C8FCCA29}"/>
                  </a:ext>
                </a:extLst>
              </p:cNvPr>
              <p:cNvPicPr/>
              <p:nvPr/>
            </p:nvPicPr>
            <p:blipFill>
              <a:blip r:embed="rId48"/>
              <a:stretch>
                <a:fillRect/>
              </a:stretch>
            </p:blipFill>
            <p:spPr>
              <a:xfrm>
                <a:off x="5311646" y="1731413"/>
                <a:ext cx="112387"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02" name="Ink 4101">
                <a:extLst>
                  <a:ext uri="{FF2B5EF4-FFF2-40B4-BE49-F238E27FC236}">
                    <a16:creationId xmlns:a16="http://schemas.microsoft.com/office/drawing/2014/main" id="{A9013F9A-920F-7923-7A87-38610A4CD2C8}"/>
                  </a:ext>
                </a:extLst>
              </p14:cNvPr>
              <p14:cNvContentPartPr/>
              <p14:nvPr/>
            </p14:nvContentPartPr>
            <p14:xfrm>
              <a:off x="5034120" y="1776773"/>
              <a:ext cx="9360" cy="2160"/>
            </p14:xfrm>
          </p:contentPart>
        </mc:Choice>
        <mc:Fallback xmlns="">
          <p:pic>
            <p:nvPicPr>
              <p:cNvPr id="4102" name="Ink 4101">
                <a:extLst>
                  <a:ext uri="{FF2B5EF4-FFF2-40B4-BE49-F238E27FC236}">
                    <a16:creationId xmlns:a16="http://schemas.microsoft.com/office/drawing/2014/main" id="{A9013F9A-920F-7923-7A87-38610A4CD2C8}"/>
                  </a:ext>
                </a:extLst>
              </p:cNvPr>
              <p:cNvPicPr/>
              <p:nvPr/>
            </p:nvPicPr>
            <p:blipFill>
              <a:blip r:embed="rId50"/>
              <a:stretch>
                <a:fillRect/>
              </a:stretch>
            </p:blipFill>
            <p:spPr>
              <a:xfrm>
                <a:off x="5025120" y="1767773"/>
                <a:ext cx="27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03" name="Ink 4102">
                <a:extLst>
                  <a:ext uri="{FF2B5EF4-FFF2-40B4-BE49-F238E27FC236}">
                    <a16:creationId xmlns:a16="http://schemas.microsoft.com/office/drawing/2014/main" id="{1E45BA20-3E0D-FFDD-CCB4-FAE48B70AF1F}"/>
                  </a:ext>
                </a:extLst>
              </p14:cNvPr>
              <p14:cNvContentPartPr/>
              <p14:nvPr/>
            </p14:nvContentPartPr>
            <p14:xfrm>
              <a:off x="4156024" y="2985728"/>
              <a:ext cx="6480" cy="4680"/>
            </p14:xfrm>
          </p:contentPart>
        </mc:Choice>
        <mc:Fallback xmlns="">
          <p:pic>
            <p:nvPicPr>
              <p:cNvPr id="4103" name="Ink 4102">
                <a:extLst>
                  <a:ext uri="{FF2B5EF4-FFF2-40B4-BE49-F238E27FC236}">
                    <a16:creationId xmlns:a16="http://schemas.microsoft.com/office/drawing/2014/main" id="{1E45BA20-3E0D-FFDD-CCB4-FAE48B70AF1F}"/>
                  </a:ext>
                </a:extLst>
              </p:cNvPr>
              <p:cNvPicPr/>
              <p:nvPr/>
            </p:nvPicPr>
            <p:blipFill>
              <a:blip r:embed="rId52"/>
              <a:stretch>
                <a:fillRect/>
              </a:stretch>
            </p:blipFill>
            <p:spPr>
              <a:xfrm>
                <a:off x="4151450" y="2981408"/>
                <a:ext cx="15628"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04" name="Ink 4103">
                <a:extLst>
                  <a:ext uri="{FF2B5EF4-FFF2-40B4-BE49-F238E27FC236}">
                    <a16:creationId xmlns:a16="http://schemas.microsoft.com/office/drawing/2014/main" id="{7D2A2B15-5198-7665-B1FE-067B0D634094}"/>
                  </a:ext>
                </a:extLst>
              </p14:cNvPr>
              <p14:cNvContentPartPr/>
              <p14:nvPr/>
            </p14:nvContentPartPr>
            <p14:xfrm>
              <a:off x="4154944" y="2983208"/>
              <a:ext cx="12960" cy="15840"/>
            </p14:xfrm>
          </p:contentPart>
        </mc:Choice>
        <mc:Fallback xmlns="">
          <p:pic>
            <p:nvPicPr>
              <p:cNvPr id="4104" name="Ink 4103">
                <a:extLst>
                  <a:ext uri="{FF2B5EF4-FFF2-40B4-BE49-F238E27FC236}">
                    <a16:creationId xmlns:a16="http://schemas.microsoft.com/office/drawing/2014/main" id="{7D2A2B15-5198-7665-B1FE-067B0D634094}"/>
                  </a:ext>
                </a:extLst>
              </p:cNvPr>
              <p:cNvPicPr/>
              <p:nvPr/>
            </p:nvPicPr>
            <p:blipFill>
              <a:blip r:embed="rId54"/>
              <a:stretch>
                <a:fillRect/>
              </a:stretch>
            </p:blipFill>
            <p:spPr>
              <a:xfrm>
                <a:off x="4150624" y="2978788"/>
                <a:ext cx="21600" cy="24681"/>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05" name="Ink 4104">
                <a:extLst>
                  <a:ext uri="{FF2B5EF4-FFF2-40B4-BE49-F238E27FC236}">
                    <a16:creationId xmlns:a16="http://schemas.microsoft.com/office/drawing/2014/main" id="{F724120B-0914-C461-240D-874BC4C01384}"/>
                  </a:ext>
                </a:extLst>
              </p14:cNvPr>
              <p14:cNvContentPartPr/>
              <p14:nvPr/>
            </p14:nvContentPartPr>
            <p14:xfrm>
              <a:off x="4144504" y="2976368"/>
              <a:ext cx="25920" cy="31680"/>
            </p14:xfrm>
          </p:contentPart>
        </mc:Choice>
        <mc:Fallback xmlns="">
          <p:pic>
            <p:nvPicPr>
              <p:cNvPr id="4105" name="Ink 4104">
                <a:extLst>
                  <a:ext uri="{FF2B5EF4-FFF2-40B4-BE49-F238E27FC236}">
                    <a16:creationId xmlns:a16="http://schemas.microsoft.com/office/drawing/2014/main" id="{F724120B-0914-C461-240D-874BC4C01384}"/>
                  </a:ext>
                </a:extLst>
              </p:cNvPr>
              <p:cNvPicPr/>
              <p:nvPr/>
            </p:nvPicPr>
            <p:blipFill>
              <a:blip r:embed="rId56"/>
              <a:stretch>
                <a:fillRect/>
              </a:stretch>
            </p:blipFill>
            <p:spPr>
              <a:xfrm>
                <a:off x="4140184" y="2971998"/>
                <a:ext cx="34560" cy="40419"/>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06" name="Ink 4105">
                <a:extLst>
                  <a:ext uri="{FF2B5EF4-FFF2-40B4-BE49-F238E27FC236}">
                    <a16:creationId xmlns:a16="http://schemas.microsoft.com/office/drawing/2014/main" id="{00F7B2F0-90FD-81CB-A43F-7A4B95E0A4B6}"/>
                  </a:ext>
                </a:extLst>
              </p14:cNvPr>
              <p14:cNvContentPartPr/>
              <p14:nvPr/>
            </p14:nvContentPartPr>
            <p14:xfrm>
              <a:off x="4242424" y="2898248"/>
              <a:ext cx="10440" cy="14040"/>
            </p14:xfrm>
          </p:contentPart>
        </mc:Choice>
        <mc:Fallback xmlns="">
          <p:pic>
            <p:nvPicPr>
              <p:cNvPr id="4106" name="Ink 4105">
                <a:extLst>
                  <a:ext uri="{FF2B5EF4-FFF2-40B4-BE49-F238E27FC236}">
                    <a16:creationId xmlns:a16="http://schemas.microsoft.com/office/drawing/2014/main" id="{00F7B2F0-90FD-81CB-A43F-7A4B95E0A4B6}"/>
                  </a:ext>
                </a:extLst>
              </p:cNvPr>
              <p:cNvPicPr/>
              <p:nvPr/>
            </p:nvPicPr>
            <p:blipFill>
              <a:blip r:embed="rId58"/>
              <a:stretch>
                <a:fillRect/>
              </a:stretch>
            </p:blipFill>
            <p:spPr>
              <a:xfrm>
                <a:off x="4238104" y="2893928"/>
                <a:ext cx="190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07" name="Ink 4106">
                <a:extLst>
                  <a:ext uri="{FF2B5EF4-FFF2-40B4-BE49-F238E27FC236}">
                    <a16:creationId xmlns:a16="http://schemas.microsoft.com/office/drawing/2014/main" id="{2E02ED14-AFF3-DB88-72C8-77A08929DA49}"/>
                  </a:ext>
                </a:extLst>
              </p14:cNvPr>
              <p14:cNvContentPartPr/>
              <p14:nvPr/>
            </p14:nvContentPartPr>
            <p14:xfrm>
              <a:off x="3348544" y="3244568"/>
              <a:ext cx="21240" cy="24840"/>
            </p14:xfrm>
          </p:contentPart>
        </mc:Choice>
        <mc:Fallback xmlns="">
          <p:pic>
            <p:nvPicPr>
              <p:cNvPr id="4107" name="Ink 4106">
                <a:extLst>
                  <a:ext uri="{FF2B5EF4-FFF2-40B4-BE49-F238E27FC236}">
                    <a16:creationId xmlns:a16="http://schemas.microsoft.com/office/drawing/2014/main" id="{2E02ED14-AFF3-DB88-72C8-77A08929DA49}"/>
                  </a:ext>
                </a:extLst>
              </p:cNvPr>
              <p:cNvPicPr/>
              <p:nvPr/>
            </p:nvPicPr>
            <p:blipFill>
              <a:blip r:embed="rId60"/>
              <a:stretch>
                <a:fillRect/>
              </a:stretch>
            </p:blipFill>
            <p:spPr>
              <a:xfrm>
                <a:off x="3344224" y="3240310"/>
                <a:ext cx="29880" cy="33357"/>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08" name="Ink 4107">
                <a:extLst>
                  <a:ext uri="{FF2B5EF4-FFF2-40B4-BE49-F238E27FC236}">
                    <a16:creationId xmlns:a16="http://schemas.microsoft.com/office/drawing/2014/main" id="{B8AF9728-B69C-DBB3-97A2-0D256845060B}"/>
                  </a:ext>
                </a:extLst>
              </p14:cNvPr>
              <p14:cNvContentPartPr/>
              <p14:nvPr/>
            </p14:nvContentPartPr>
            <p14:xfrm>
              <a:off x="3101584" y="3157088"/>
              <a:ext cx="18720" cy="12600"/>
            </p14:xfrm>
          </p:contentPart>
        </mc:Choice>
        <mc:Fallback xmlns="">
          <p:pic>
            <p:nvPicPr>
              <p:cNvPr id="4108" name="Ink 4107">
                <a:extLst>
                  <a:ext uri="{FF2B5EF4-FFF2-40B4-BE49-F238E27FC236}">
                    <a16:creationId xmlns:a16="http://schemas.microsoft.com/office/drawing/2014/main" id="{B8AF9728-B69C-DBB3-97A2-0D256845060B}"/>
                  </a:ext>
                </a:extLst>
              </p:cNvPr>
              <p:cNvPicPr/>
              <p:nvPr/>
            </p:nvPicPr>
            <p:blipFill>
              <a:blip r:embed="rId62"/>
              <a:stretch>
                <a:fillRect/>
              </a:stretch>
            </p:blipFill>
            <p:spPr>
              <a:xfrm>
                <a:off x="3097264" y="3152768"/>
                <a:ext cx="273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09" name="Ink 4108">
                <a:extLst>
                  <a:ext uri="{FF2B5EF4-FFF2-40B4-BE49-F238E27FC236}">
                    <a16:creationId xmlns:a16="http://schemas.microsoft.com/office/drawing/2014/main" id="{E76E1A9A-AAFC-8D38-ADD4-BE5A2AB39BD8}"/>
                  </a:ext>
                </a:extLst>
              </p14:cNvPr>
              <p14:cNvContentPartPr/>
              <p14:nvPr/>
            </p14:nvContentPartPr>
            <p14:xfrm>
              <a:off x="4942984" y="3258608"/>
              <a:ext cx="40320" cy="12600"/>
            </p14:xfrm>
          </p:contentPart>
        </mc:Choice>
        <mc:Fallback xmlns="">
          <p:pic>
            <p:nvPicPr>
              <p:cNvPr id="4109" name="Ink 4108">
                <a:extLst>
                  <a:ext uri="{FF2B5EF4-FFF2-40B4-BE49-F238E27FC236}">
                    <a16:creationId xmlns:a16="http://schemas.microsoft.com/office/drawing/2014/main" id="{E76E1A9A-AAFC-8D38-ADD4-BE5A2AB39BD8}"/>
                  </a:ext>
                </a:extLst>
              </p:cNvPr>
              <p:cNvPicPr/>
              <p:nvPr/>
            </p:nvPicPr>
            <p:blipFill>
              <a:blip r:embed="rId64"/>
              <a:stretch>
                <a:fillRect/>
              </a:stretch>
            </p:blipFill>
            <p:spPr>
              <a:xfrm>
                <a:off x="4938664" y="3254288"/>
                <a:ext cx="489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11" name="Ink 4110">
                <a:extLst>
                  <a:ext uri="{FF2B5EF4-FFF2-40B4-BE49-F238E27FC236}">
                    <a16:creationId xmlns:a16="http://schemas.microsoft.com/office/drawing/2014/main" id="{9B142D09-4D31-71FD-CFAC-1BADD0336F12}"/>
                  </a:ext>
                </a:extLst>
              </p14:cNvPr>
              <p14:cNvContentPartPr/>
              <p14:nvPr/>
            </p14:nvContentPartPr>
            <p14:xfrm>
              <a:off x="5393344" y="3197408"/>
              <a:ext cx="70920" cy="23760"/>
            </p14:xfrm>
          </p:contentPart>
        </mc:Choice>
        <mc:Fallback xmlns="">
          <p:pic>
            <p:nvPicPr>
              <p:cNvPr id="4111" name="Ink 4110">
                <a:extLst>
                  <a:ext uri="{FF2B5EF4-FFF2-40B4-BE49-F238E27FC236}">
                    <a16:creationId xmlns:a16="http://schemas.microsoft.com/office/drawing/2014/main" id="{9B142D09-4D31-71FD-CFAC-1BADD0336F12}"/>
                  </a:ext>
                </a:extLst>
              </p:cNvPr>
              <p:cNvPicPr/>
              <p:nvPr/>
            </p:nvPicPr>
            <p:blipFill>
              <a:blip r:embed="rId66"/>
              <a:stretch>
                <a:fillRect/>
              </a:stretch>
            </p:blipFill>
            <p:spPr>
              <a:xfrm>
                <a:off x="5389024" y="3193152"/>
                <a:ext cx="79560" cy="32271"/>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14" name="Ink 4113">
                <a:extLst>
                  <a:ext uri="{FF2B5EF4-FFF2-40B4-BE49-F238E27FC236}">
                    <a16:creationId xmlns:a16="http://schemas.microsoft.com/office/drawing/2014/main" id="{0A5CEB8A-9D1C-7EF7-517D-F3EE1B7F8EB5}"/>
                  </a:ext>
                </a:extLst>
              </p14:cNvPr>
              <p14:cNvContentPartPr/>
              <p14:nvPr/>
            </p14:nvContentPartPr>
            <p14:xfrm>
              <a:off x="5163304" y="3261848"/>
              <a:ext cx="49320" cy="10080"/>
            </p14:xfrm>
          </p:contentPart>
        </mc:Choice>
        <mc:Fallback xmlns="">
          <p:pic>
            <p:nvPicPr>
              <p:cNvPr id="4114" name="Ink 4113">
                <a:extLst>
                  <a:ext uri="{FF2B5EF4-FFF2-40B4-BE49-F238E27FC236}">
                    <a16:creationId xmlns:a16="http://schemas.microsoft.com/office/drawing/2014/main" id="{0A5CEB8A-9D1C-7EF7-517D-F3EE1B7F8EB5}"/>
                  </a:ext>
                </a:extLst>
              </p:cNvPr>
              <p:cNvPicPr/>
              <p:nvPr/>
            </p:nvPicPr>
            <p:blipFill>
              <a:blip r:embed="rId68"/>
              <a:stretch>
                <a:fillRect/>
              </a:stretch>
            </p:blipFill>
            <p:spPr>
              <a:xfrm>
                <a:off x="5158952" y="3257528"/>
                <a:ext cx="58024" cy="18720"/>
              </a:xfrm>
              <a:prstGeom prst="rect">
                <a:avLst/>
              </a:prstGeom>
            </p:spPr>
          </p:pic>
        </mc:Fallback>
      </mc:AlternateContent>
      <p:pic>
        <p:nvPicPr>
          <p:cNvPr id="53" name="Graphic 21">
            <a:extLst>
              <a:ext uri="{FF2B5EF4-FFF2-40B4-BE49-F238E27FC236}">
                <a16:creationId xmlns:a16="http://schemas.microsoft.com/office/drawing/2014/main" id="{D939A837-07CE-E82F-2176-2CB93F8C9042}"/>
              </a:ext>
            </a:extLst>
          </p:cNvPr>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1518332" y="9711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19">
            <a:extLst>
              <a:ext uri="{FF2B5EF4-FFF2-40B4-BE49-F238E27FC236}">
                <a16:creationId xmlns:a16="http://schemas.microsoft.com/office/drawing/2014/main" id="{BAC5E126-0FFB-3732-BE5B-3D4D82DC44C7}"/>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3254155" y="360777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23">
            <a:extLst>
              <a:ext uri="{FF2B5EF4-FFF2-40B4-BE49-F238E27FC236}">
                <a16:creationId xmlns:a16="http://schemas.microsoft.com/office/drawing/2014/main" id="{A5891F7D-ECB1-A7CD-1665-E676CC78BFA1}"/>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6589634" y="9711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9">
            <a:extLst>
              <a:ext uri="{FF2B5EF4-FFF2-40B4-BE49-F238E27FC236}">
                <a16:creationId xmlns:a16="http://schemas.microsoft.com/office/drawing/2014/main" id="{07DFC027-E760-519A-2C6E-BAD7DD3E8440}"/>
              </a:ext>
            </a:extLst>
          </p:cNvPr>
          <p:cNvSpPr txBox="1">
            <a:spLocks noChangeArrowheads="1"/>
          </p:cNvSpPr>
          <p:nvPr/>
        </p:nvSpPr>
        <p:spPr bwMode="auto">
          <a:xfrm>
            <a:off x="779731" y="1754170"/>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7" name="TextBox 9">
            <a:extLst>
              <a:ext uri="{FF2B5EF4-FFF2-40B4-BE49-F238E27FC236}">
                <a16:creationId xmlns:a16="http://schemas.microsoft.com/office/drawing/2014/main" id="{C8BBBFB9-BFD6-3CCF-6D73-73ED35E8C5C3}"/>
              </a:ext>
            </a:extLst>
          </p:cNvPr>
          <p:cNvSpPr txBox="1">
            <a:spLocks noChangeArrowheads="1"/>
          </p:cNvSpPr>
          <p:nvPr/>
        </p:nvSpPr>
        <p:spPr bwMode="auto">
          <a:xfrm>
            <a:off x="2513586" y="444849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CodeBuild</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8" name="TextBox 9">
            <a:extLst>
              <a:ext uri="{FF2B5EF4-FFF2-40B4-BE49-F238E27FC236}">
                <a16:creationId xmlns:a16="http://schemas.microsoft.com/office/drawing/2014/main" id="{516F3744-05D2-8BE1-445D-CA88DC5029CE}"/>
              </a:ext>
            </a:extLst>
          </p:cNvPr>
          <p:cNvSpPr txBox="1">
            <a:spLocks noChangeArrowheads="1"/>
          </p:cNvSpPr>
          <p:nvPr/>
        </p:nvSpPr>
        <p:spPr bwMode="auto">
          <a:xfrm>
            <a:off x="5835157" y="1774613"/>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CodeDeploy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4118" name="Arrow: Bent 4117">
            <a:extLst>
              <a:ext uri="{FF2B5EF4-FFF2-40B4-BE49-F238E27FC236}">
                <a16:creationId xmlns:a16="http://schemas.microsoft.com/office/drawing/2014/main" id="{CDE27806-2966-8F6A-D55F-9D47F02E7253}"/>
              </a:ext>
            </a:extLst>
          </p:cNvPr>
          <p:cNvSpPr/>
          <p:nvPr/>
        </p:nvSpPr>
        <p:spPr>
          <a:xfrm rot="5400000">
            <a:off x="2671283" y="844283"/>
            <a:ext cx="592385" cy="1385253"/>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119" name="Arrow: Bent 4118">
            <a:extLst>
              <a:ext uri="{FF2B5EF4-FFF2-40B4-BE49-F238E27FC236}">
                <a16:creationId xmlns:a16="http://schemas.microsoft.com/office/drawing/2014/main" id="{3B9E96A4-3D3B-A6F2-231C-5DC4798E16FE}"/>
              </a:ext>
            </a:extLst>
          </p:cNvPr>
          <p:cNvSpPr/>
          <p:nvPr/>
        </p:nvSpPr>
        <p:spPr>
          <a:xfrm rot="16200000">
            <a:off x="2157236" y="3025697"/>
            <a:ext cx="1485899" cy="702435"/>
          </a:xfrm>
          <a:prstGeom prst="bentArrow">
            <a:avLst>
              <a:gd name="adj1" fmla="val 25000"/>
              <a:gd name="adj2" fmla="val 27701"/>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2" name="Arrow: Bent 61">
            <a:extLst>
              <a:ext uri="{FF2B5EF4-FFF2-40B4-BE49-F238E27FC236}">
                <a16:creationId xmlns:a16="http://schemas.microsoft.com/office/drawing/2014/main" id="{DC668864-1CB9-0EC6-2704-7F5FEF34C25E}"/>
              </a:ext>
            </a:extLst>
          </p:cNvPr>
          <p:cNvSpPr/>
          <p:nvPr/>
        </p:nvSpPr>
        <p:spPr>
          <a:xfrm rot="16200000" flipV="1">
            <a:off x="3578381" y="3037220"/>
            <a:ext cx="1498897" cy="662012"/>
          </a:xfrm>
          <a:prstGeom prst="bentArrow">
            <a:avLst>
              <a:gd name="adj1" fmla="val 25000"/>
              <a:gd name="adj2" fmla="val 27701"/>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120" name="Arrow: Up 4119">
            <a:extLst>
              <a:ext uri="{FF2B5EF4-FFF2-40B4-BE49-F238E27FC236}">
                <a16:creationId xmlns:a16="http://schemas.microsoft.com/office/drawing/2014/main" id="{C4F6B248-7B62-761D-B98C-2C9A829D8C86}"/>
              </a:ext>
            </a:extLst>
          </p:cNvPr>
          <p:cNvSpPr/>
          <p:nvPr/>
        </p:nvSpPr>
        <p:spPr>
          <a:xfrm>
            <a:off x="3461724" y="3189004"/>
            <a:ext cx="384416" cy="41036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Arrow: Bent 63">
            <a:extLst>
              <a:ext uri="{FF2B5EF4-FFF2-40B4-BE49-F238E27FC236}">
                <a16:creationId xmlns:a16="http://schemas.microsoft.com/office/drawing/2014/main" id="{305CCCA3-0EBF-3C1F-F468-612B318066E3}"/>
              </a:ext>
            </a:extLst>
          </p:cNvPr>
          <p:cNvSpPr/>
          <p:nvPr/>
        </p:nvSpPr>
        <p:spPr>
          <a:xfrm rot="5400000" flipV="1">
            <a:off x="5471485" y="705366"/>
            <a:ext cx="592385" cy="1649387"/>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121" name="TextBox 4120">
            <a:extLst>
              <a:ext uri="{FF2B5EF4-FFF2-40B4-BE49-F238E27FC236}">
                <a16:creationId xmlns:a16="http://schemas.microsoft.com/office/drawing/2014/main" id="{7D517585-55CC-5816-5C3B-356DC5E473EB}"/>
              </a:ext>
            </a:extLst>
          </p:cNvPr>
          <p:cNvSpPr txBox="1"/>
          <p:nvPr/>
        </p:nvSpPr>
        <p:spPr>
          <a:xfrm>
            <a:off x="6203164" y="2089083"/>
            <a:ext cx="2938433" cy="1754326"/>
          </a:xfrm>
          <a:prstGeom prst="rect">
            <a:avLst/>
          </a:prstGeom>
          <a:noFill/>
        </p:spPr>
        <p:txBody>
          <a:bodyPr wrap="none" rtlCol="0">
            <a:spAutoFit/>
          </a:bodyPr>
          <a:lstStyle/>
          <a:p>
            <a:r>
              <a:rPr lang="en-US" dirty="0"/>
              <a:t>…or Beanstalk</a:t>
            </a:r>
          </a:p>
          <a:p>
            <a:r>
              <a:rPr lang="en-US" dirty="0"/>
              <a:t>…or SSM</a:t>
            </a:r>
          </a:p>
          <a:p>
            <a:r>
              <a:rPr lang="en-US" dirty="0"/>
              <a:t>…or fully-baked AMI</a:t>
            </a:r>
          </a:p>
          <a:p>
            <a:r>
              <a:rPr lang="en-US" dirty="0"/>
              <a:t>…or EKS/ECS Containers</a:t>
            </a:r>
          </a:p>
          <a:p>
            <a:r>
              <a:rPr lang="en-US" dirty="0"/>
              <a:t>…or CloudFormation</a:t>
            </a:r>
          </a:p>
          <a:p>
            <a:r>
              <a:rPr lang="en-US" dirty="0"/>
              <a:t>…or </a:t>
            </a:r>
            <a:r>
              <a:rPr lang="en-US" dirty="0" err="1"/>
              <a:t>OpsWorks</a:t>
            </a:r>
            <a:r>
              <a:rPr lang="en-US" dirty="0"/>
              <a:t> (Chef/Puppet)</a:t>
            </a:r>
          </a:p>
        </p:txBody>
      </p:sp>
      <p:sp>
        <p:nvSpPr>
          <p:cNvPr id="66" name="TextBox 65">
            <a:extLst>
              <a:ext uri="{FF2B5EF4-FFF2-40B4-BE49-F238E27FC236}">
                <a16:creationId xmlns:a16="http://schemas.microsoft.com/office/drawing/2014/main" id="{18A7BF4A-FC08-1E9E-5CC7-20BF3F74F325}"/>
              </a:ext>
            </a:extLst>
          </p:cNvPr>
          <p:cNvSpPr txBox="1"/>
          <p:nvPr/>
        </p:nvSpPr>
        <p:spPr>
          <a:xfrm>
            <a:off x="421611" y="2051612"/>
            <a:ext cx="2064989" cy="369332"/>
          </a:xfrm>
          <a:prstGeom prst="rect">
            <a:avLst/>
          </a:prstGeom>
          <a:noFill/>
        </p:spPr>
        <p:txBody>
          <a:bodyPr wrap="none" rtlCol="0">
            <a:spAutoFit/>
          </a:bodyPr>
          <a:lstStyle/>
          <a:p>
            <a:r>
              <a:rPr lang="en-US" dirty="0"/>
              <a:t>…possibly w/Cloud9</a:t>
            </a:r>
          </a:p>
        </p:txBody>
      </p:sp>
      <p:sp>
        <p:nvSpPr>
          <p:cNvPr id="4122" name="TextBox 4121">
            <a:extLst>
              <a:ext uri="{FF2B5EF4-FFF2-40B4-BE49-F238E27FC236}">
                <a16:creationId xmlns:a16="http://schemas.microsoft.com/office/drawing/2014/main" id="{3F45CB9F-4166-589B-4EDF-F6B9D642E3AC}"/>
              </a:ext>
            </a:extLst>
          </p:cNvPr>
          <p:cNvSpPr txBox="1"/>
          <p:nvPr/>
        </p:nvSpPr>
        <p:spPr>
          <a:xfrm>
            <a:off x="4252864" y="4215683"/>
            <a:ext cx="4372351" cy="400110"/>
          </a:xfrm>
          <a:prstGeom prst="rect">
            <a:avLst/>
          </a:prstGeom>
          <a:noFill/>
        </p:spPr>
        <p:txBody>
          <a:bodyPr wrap="none" rtlCol="0">
            <a:spAutoFit/>
          </a:bodyPr>
          <a:lstStyle/>
          <a:p>
            <a:r>
              <a:rPr lang="en-US" sz="2000" b="1" dirty="0"/>
              <a:t>What services can help us here &amp; here?</a:t>
            </a:r>
          </a:p>
        </p:txBody>
      </p:sp>
      <p:sp>
        <p:nvSpPr>
          <p:cNvPr id="4123" name="Arrow: Up 4122">
            <a:extLst>
              <a:ext uri="{FF2B5EF4-FFF2-40B4-BE49-F238E27FC236}">
                <a16:creationId xmlns:a16="http://schemas.microsoft.com/office/drawing/2014/main" id="{1B684B92-62CE-9DA5-8B33-5158805018E6}"/>
              </a:ext>
            </a:extLst>
          </p:cNvPr>
          <p:cNvSpPr/>
          <p:nvPr/>
        </p:nvSpPr>
        <p:spPr>
          <a:xfrm rot="17818449">
            <a:off x="5987322" y="2598050"/>
            <a:ext cx="484632" cy="2256257"/>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Arrow: Up 68">
            <a:extLst>
              <a:ext uri="{FF2B5EF4-FFF2-40B4-BE49-F238E27FC236}">
                <a16:creationId xmlns:a16="http://schemas.microsoft.com/office/drawing/2014/main" id="{B3E96074-5563-12D1-CE7C-406A8B42582A}"/>
              </a:ext>
            </a:extLst>
          </p:cNvPr>
          <p:cNvSpPr/>
          <p:nvPr/>
        </p:nvSpPr>
        <p:spPr>
          <a:xfrm rot="18506040">
            <a:off x="6594198" y="1950296"/>
            <a:ext cx="484632" cy="278364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874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4118" grpId="0" animBg="1"/>
      <p:bldP spid="4119" grpId="0" animBg="1"/>
      <p:bldP spid="62" grpId="0" animBg="1"/>
      <p:bldP spid="4120" grpId="0" animBg="1"/>
      <p:bldP spid="64" grpId="0" animBg="1"/>
      <p:bldP spid="4121" grpId="0"/>
      <p:bldP spid="66" grpId="0"/>
      <p:bldP spid="4122" grpId="0"/>
      <p:bldP spid="4123" grpId="0" animBg="1"/>
      <p:bldP spid="6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a:t>
            </a:r>
            <a:r>
              <a:rPr lang="en-US" dirty="0" err="1">
                <a:hlinkClick r:id="rId2"/>
              </a:rPr>
              <a:t>CodeCommit</a:t>
            </a:r>
            <a:endParaRPr lang="en-US" dirty="0"/>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“AWS managed git-compliant source control”</a:t>
            </a:r>
          </a:p>
          <a:p>
            <a:r>
              <a:rPr lang="en-US" dirty="0"/>
              <a:t>Full, native git command &amp; graphical toolset support</a:t>
            </a:r>
          </a:p>
          <a:p>
            <a:r>
              <a:rPr lang="en-US" dirty="0"/>
              <a:t>IAM (can authenticate IAM identities), CloudWatch, and CloudTrail integration</a:t>
            </a:r>
          </a:p>
          <a:p>
            <a:r>
              <a:rPr lang="en-US" dirty="0"/>
              <a:t>Code stored in S3 (99.999999999% durability), metadata in DDB</a:t>
            </a:r>
          </a:p>
          <a:p>
            <a:r>
              <a:rPr lang="en-US" dirty="0"/>
              <a:t>All data encrypted at rest and in transit</a:t>
            </a:r>
          </a:p>
          <a:p>
            <a:r>
              <a:rPr lang="en-US" dirty="0"/>
              <a:t>Full API, SDK, Console support</a:t>
            </a:r>
          </a:p>
          <a:p>
            <a:r>
              <a:rPr lang="en-US" dirty="0"/>
              <a:t>SNS notifications on repository events</a:t>
            </a:r>
          </a:p>
          <a:p>
            <a:endParaRPr lang="en-US" dirty="0"/>
          </a:p>
          <a:p>
            <a:pPr lvl="1"/>
            <a:endParaRPr lang="en-US" dirty="0"/>
          </a:p>
        </p:txBody>
      </p:sp>
      <p:pic>
        <p:nvPicPr>
          <p:cNvPr id="4" name="Graphic 21">
            <a:extLst>
              <a:ext uri="{FF2B5EF4-FFF2-40B4-BE49-F238E27FC236}">
                <a16:creationId xmlns:a16="http://schemas.microsoft.com/office/drawing/2014/main" id="{A0E60AC7-CE39-0765-EFD0-74EDB3A06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a:extLst>
              <a:ext uri="{FF2B5EF4-FFF2-40B4-BE49-F238E27FC236}">
                <a16:creationId xmlns:a16="http://schemas.microsoft.com/office/drawing/2014/main" id="{AA206568-17A3-A678-51FC-42DD4074E6A8}"/>
              </a:ext>
            </a:extLst>
          </p:cNvPr>
          <p:cNvGrpSpPr/>
          <p:nvPr/>
        </p:nvGrpSpPr>
        <p:grpSpPr>
          <a:xfrm>
            <a:off x="8000571" y="623465"/>
            <a:ext cx="360" cy="360"/>
            <a:chOff x="8000571" y="623465"/>
            <a:chExt cx="360" cy="36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612ADE7-D3BD-B5F5-1221-14BDD3F93B48}"/>
                    </a:ext>
                  </a:extLst>
                </p14:cNvPr>
                <p14:cNvContentPartPr/>
                <p14:nvPr/>
              </p14:nvContentPartPr>
              <p14:xfrm>
                <a:off x="8000571" y="623465"/>
                <a:ext cx="360" cy="360"/>
              </p14:xfrm>
            </p:contentPart>
          </mc:Choice>
          <mc:Fallback xmlns="">
            <p:pic>
              <p:nvPicPr>
                <p:cNvPr id="5" name="Ink 4">
                  <a:extLst>
                    <a:ext uri="{FF2B5EF4-FFF2-40B4-BE49-F238E27FC236}">
                      <a16:creationId xmlns:a16="http://schemas.microsoft.com/office/drawing/2014/main" id="{7612ADE7-D3BD-B5F5-1221-14BDD3F93B48}"/>
                    </a:ext>
                  </a:extLst>
                </p:cNvPr>
                <p:cNvPicPr/>
                <p:nvPr/>
              </p:nvPicPr>
              <p:blipFill>
                <a:blip r:embed="rId5"/>
                <a:stretch>
                  <a:fillRect/>
                </a:stretch>
              </p:blipFill>
              <p:spPr>
                <a:xfrm>
                  <a:off x="7996251" y="61914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C97AAF1E-1BE9-85A0-5821-1CE0FB70583D}"/>
                    </a:ext>
                  </a:extLst>
                </p14:cNvPr>
                <p14:cNvContentPartPr/>
                <p14:nvPr/>
              </p14:nvContentPartPr>
              <p14:xfrm>
                <a:off x="8000571" y="623465"/>
                <a:ext cx="360" cy="360"/>
              </p14:xfrm>
            </p:contentPart>
          </mc:Choice>
          <mc:Fallback xmlns="">
            <p:pic>
              <p:nvPicPr>
                <p:cNvPr id="6" name="Ink 5">
                  <a:extLst>
                    <a:ext uri="{FF2B5EF4-FFF2-40B4-BE49-F238E27FC236}">
                      <a16:creationId xmlns:a16="http://schemas.microsoft.com/office/drawing/2014/main" id="{C97AAF1E-1BE9-85A0-5821-1CE0FB70583D}"/>
                    </a:ext>
                  </a:extLst>
                </p:cNvPr>
                <p:cNvPicPr/>
                <p:nvPr/>
              </p:nvPicPr>
              <p:blipFill>
                <a:blip r:embed="rId5"/>
                <a:stretch>
                  <a:fillRect/>
                </a:stretch>
              </p:blipFill>
              <p:spPr>
                <a:xfrm>
                  <a:off x="7996251" y="619145"/>
                  <a:ext cx="9000" cy="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4EF8ED2B-5B5C-4946-847D-17C3E56E8C3B}"/>
                  </a:ext>
                </a:extLst>
              </p14:cNvPr>
              <p14:cNvContentPartPr/>
              <p14:nvPr/>
            </p14:nvContentPartPr>
            <p14:xfrm>
              <a:off x="8009211" y="544265"/>
              <a:ext cx="360" cy="360"/>
            </p14:xfrm>
          </p:contentPart>
        </mc:Choice>
        <mc:Fallback xmlns="">
          <p:pic>
            <p:nvPicPr>
              <p:cNvPr id="8" name="Ink 7">
                <a:extLst>
                  <a:ext uri="{FF2B5EF4-FFF2-40B4-BE49-F238E27FC236}">
                    <a16:creationId xmlns:a16="http://schemas.microsoft.com/office/drawing/2014/main" id="{4EF8ED2B-5B5C-4946-847D-17C3E56E8C3B}"/>
                  </a:ext>
                </a:extLst>
              </p:cNvPr>
              <p:cNvPicPr/>
              <p:nvPr/>
            </p:nvPicPr>
            <p:blipFill>
              <a:blip r:embed="rId5"/>
              <a:stretch>
                <a:fillRect/>
              </a:stretch>
            </p:blipFill>
            <p:spPr>
              <a:xfrm>
                <a:off x="8004891" y="53994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5188939A-3E47-DC7D-AF1C-AC5E4AD4E4D4}"/>
                  </a:ext>
                </a:extLst>
              </p14:cNvPr>
              <p14:cNvContentPartPr/>
              <p14:nvPr/>
            </p14:nvContentPartPr>
            <p14:xfrm>
              <a:off x="8106051" y="263105"/>
              <a:ext cx="360" cy="360"/>
            </p14:xfrm>
          </p:contentPart>
        </mc:Choice>
        <mc:Fallback xmlns="">
          <p:pic>
            <p:nvPicPr>
              <p:cNvPr id="9" name="Ink 8">
                <a:extLst>
                  <a:ext uri="{FF2B5EF4-FFF2-40B4-BE49-F238E27FC236}">
                    <a16:creationId xmlns:a16="http://schemas.microsoft.com/office/drawing/2014/main" id="{5188939A-3E47-DC7D-AF1C-AC5E4AD4E4D4}"/>
                  </a:ext>
                </a:extLst>
              </p:cNvPr>
              <p:cNvPicPr/>
              <p:nvPr/>
            </p:nvPicPr>
            <p:blipFill>
              <a:blip r:embed="rId5"/>
              <a:stretch>
                <a:fillRect/>
              </a:stretch>
            </p:blipFill>
            <p:spPr>
              <a:xfrm>
                <a:off x="8101731" y="2587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3004323C-464B-D22E-E9C6-4368B4ED79AC}"/>
                  </a:ext>
                </a:extLst>
              </p14:cNvPr>
              <p14:cNvContentPartPr/>
              <p14:nvPr/>
            </p14:nvContentPartPr>
            <p14:xfrm>
              <a:off x="7956651" y="711665"/>
              <a:ext cx="360" cy="360"/>
            </p14:xfrm>
          </p:contentPart>
        </mc:Choice>
        <mc:Fallback xmlns="">
          <p:pic>
            <p:nvPicPr>
              <p:cNvPr id="10" name="Ink 9">
                <a:extLst>
                  <a:ext uri="{FF2B5EF4-FFF2-40B4-BE49-F238E27FC236}">
                    <a16:creationId xmlns:a16="http://schemas.microsoft.com/office/drawing/2014/main" id="{3004323C-464B-D22E-E9C6-4368B4ED79AC}"/>
                  </a:ext>
                </a:extLst>
              </p:cNvPr>
              <p:cNvPicPr/>
              <p:nvPr/>
            </p:nvPicPr>
            <p:blipFill>
              <a:blip r:embed="rId5"/>
              <a:stretch>
                <a:fillRect/>
              </a:stretch>
            </p:blipFill>
            <p:spPr>
              <a:xfrm>
                <a:off x="7952331" y="70734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BA333A10-3682-FDAD-47A6-C996839BEE04}"/>
                  </a:ext>
                </a:extLst>
              </p14:cNvPr>
              <p14:cNvContentPartPr/>
              <p14:nvPr/>
            </p14:nvContentPartPr>
            <p14:xfrm>
              <a:off x="3437211" y="1591145"/>
              <a:ext cx="360" cy="360"/>
            </p14:xfrm>
          </p:contentPart>
        </mc:Choice>
        <mc:Fallback xmlns="">
          <p:pic>
            <p:nvPicPr>
              <p:cNvPr id="11" name="Ink 10">
                <a:extLst>
                  <a:ext uri="{FF2B5EF4-FFF2-40B4-BE49-F238E27FC236}">
                    <a16:creationId xmlns:a16="http://schemas.microsoft.com/office/drawing/2014/main" id="{BA333A10-3682-FDAD-47A6-C996839BEE04}"/>
                  </a:ext>
                </a:extLst>
              </p:cNvPr>
              <p:cNvPicPr/>
              <p:nvPr/>
            </p:nvPicPr>
            <p:blipFill>
              <a:blip r:embed="rId5"/>
              <a:stretch>
                <a:fillRect/>
              </a:stretch>
            </p:blipFill>
            <p:spPr>
              <a:xfrm>
                <a:off x="3432891" y="15868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917CF943-2EDC-62FB-FB2B-88C21F73EB8B}"/>
                  </a:ext>
                </a:extLst>
              </p14:cNvPr>
              <p14:cNvContentPartPr/>
              <p14:nvPr/>
            </p14:nvContentPartPr>
            <p14:xfrm>
              <a:off x="3621891" y="350945"/>
              <a:ext cx="360" cy="360"/>
            </p14:xfrm>
          </p:contentPart>
        </mc:Choice>
        <mc:Fallback xmlns="">
          <p:pic>
            <p:nvPicPr>
              <p:cNvPr id="12" name="Ink 11">
                <a:extLst>
                  <a:ext uri="{FF2B5EF4-FFF2-40B4-BE49-F238E27FC236}">
                    <a16:creationId xmlns:a16="http://schemas.microsoft.com/office/drawing/2014/main" id="{917CF943-2EDC-62FB-FB2B-88C21F73EB8B}"/>
                  </a:ext>
                </a:extLst>
              </p:cNvPr>
              <p:cNvPicPr/>
              <p:nvPr/>
            </p:nvPicPr>
            <p:blipFill>
              <a:blip r:embed="rId5"/>
              <a:stretch>
                <a:fillRect/>
              </a:stretch>
            </p:blipFill>
            <p:spPr>
              <a:xfrm>
                <a:off x="3617571" y="3466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C78400E7-4662-59B5-17AA-0F8A1BF8B67C}"/>
                  </a:ext>
                </a:extLst>
              </p14:cNvPr>
              <p14:cNvContentPartPr/>
              <p14:nvPr/>
            </p14:nvContentPartPr>
            <p14:xfrm>
              <a:off x="3516411" y="350945"/>
              <a:ext cx="360" cy="360"/>
            </p14:xfrm>
          </p:contentPart>
        </mc:Choice>
        <mc:Fallback xmlns="">
          <p:pic>
            <p:nvPicPr>
              <p:cNvPr id="13" name="Ink 12">
                <a:extLst>
                  <a:ext uri="{FF2B5EF4-FFF2-40B4-BE49-F238E27FC236}">
                    <a16:creationId xmlns:a16="http://schemas.microsoft.com/office/drawing/2014/main" id="{C78400E7-4662-59B5-17AA-0F8A1BF8B67C}"/>
                  </a:ext>
                </a:extLst>
              </p:cNvPr>
              <p:cNvPicPr/>
              <p:nvPr/>
            </p:nvPicPr>
            <p:blipFill>
              <a:blip r:embed="rId5"/>
              <a:stretch>
                <a:fillRect/>
              </a:stretch>
            </p:blipFill>
            <p:spPr>
              <a:xfrm>
                <a:off x="3512091" y="3466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2AC7C20A-5E66-FACD-4777-8A7650C3DB42}"/>
                  </a:ext>
                </a:extLst>
              </p14:cNvPr>
              <p14:cNvContentPartPr/>
              <p14:nvPr/>
            </p14:nvContentPartPr>
            <p14:xfrm>
              <a:off x="7798611" y="711665"/>
              <a:ext cx="360" cy="360"/>
            </p14:xfrm>
          </p:contentPart>
        </mc:Choice>
        <mc:Fallback xmlns="">
          <p:pic>
            <p:nvPicPr>
              <p:cNvPr id="14" name="Ink 13">
                <a:extLst>
                  <a:ext uri="{FF2B5EF4-FFF2-40B4-BE49-F238E27FC236}">
                    <a16:creationId xmlns:a16="http://schemas.microsoft.com/office/drawing/2014/main" id="{2AC7C20A-5E66-FACD-4777-8A7650C3DB42}"/>
                  </a:ext>
                </a:extLst>
              </p:cNvPr>
              <p:cNvPicPr/>
              <p:nvPr/>
            </p:nvPicPr>
            <p:blipFill>
              <a:blip r:embed="rId5"/>
              <a:stretch>
                <a:fillRect/>
              </a:stretch>
            </p:blipFill>
            <p:spPr>
              <a:xfrm>
                <a:off x="7794291" y="70734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4487D80F-7FDA-662C-1A2F-5B5DE68001A0}"/>
                  </a:ext>
                </a:extLst>
              </p14:cNvPr>
              <p14:cNvContentPartPr/>
              <p14:nvPr/>
            </p14:nvContentPartPr>
            <p14:xfrm>
              <a:off x="1344891" y="1125305"/>
              <a:ext cx="360" cy="360"/>
            </p14:xfrm>
          </p:contentPart>
        </mc:Choice>
        <mc:Fallback xmlns="">
          <p:pic>
            <p:nvPicPr>
              <p:cNvPr id="15" name="Ink 14">
                <a:extLst>
                  <a:ext uri="{FF2B5EF4-FFF2-40B4-BE49-F238E27FC236}">
                    <a16:creationId xmlns:a16="http://schemas.microsoft.com/office/drawing/2014/main" id="{4487D80F-7FDA-662C-1A2F-5B5DE68001A0}"/>
                  </a:ext>
                </a:extLst>
              </p:cNvPr>
              <p:cNvPicPr/>
              <p:nvPr/>
            </p:nvPicPr>
            <p:blipFill>
              <a:blip r:embed="rId5"/>
              <a:stretch>
                <a:fillRect/>
              </a:stretch>
            </p:blipFill>
            <p:spPr>
              <a:xfrm>
                <a:off x="1340571" y="11209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45CE276F-7656-8D2B-A9DB-E8641E30B27C}"/>
                  </a:ext>
                </a:extLst>
              </p14:cNvPr>
              <p14:cNvContentPartPr/>
              <p14:nvPr/>
            </p14:nvContentPartPr>
            <p14:xfrm>
              <a:off x="3455211" y="-775"/>
              <a:ext cx="360" cy="360"/>
            </p14:xfrm>
          </p:contentPart>
        </mc:Choice>
        <mc:Fallback xmlns="">
          <p:pic>
            <p:nvPicPr>
              <p:cNvPr id="16" name="Ink 15">
                <a:extLst>
                  <a:ext uri="{FF2B5EF4-FFF2-40B4-BE49-F238E27FC236}">
                    <a16:creationId xmlns:a16="http://schemas.microsoft.com/office/drawing/2014/main" id="{45CE276F-7656-8D2B-A9DB-E8641E30B27C}"/>
                  </a:ext>
                </a:extLst>
              </p:cNvPr>
              <p:cNvPicPr/>
              <p:nvPr/>
            </p:nvPicPr>
            <p:blipFill>
              <a:blip r:embed="rId5"/>
              <a:stretch>
                <a:fillRect/>
              </a:stretch>
            </p:blipFill>
            <p:spPr>
              <a:xfrm>
                <a:off x="3450891" y="-509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D33560A2-C08A-28F3-DAC5-25863DED8975}"/>
                  </a:ext>
                </a:extLst>
              </p14:cNvPr>
              <p14:cNvContentPartPr/>
              <p14:nvPr/>
            </p14:nvContentPartPr>
            <p14:xfrm>
              <a:off x="3455211" y="430145"/>
              <a:ext cx="360" cy="360"/>
            </p14:xfrm>
          </p:contentPart>
        </mc:Choice>
        <mc:Fallback xmlns="">
          <p:pic>
            <p:nvPicPr>
              <p:cNvPr id="17" name="Ink 16">
                <a:extLst>
                  <a:ext uri="{FF2B5EF4-FFF2-40B4-BE49-F238E27FC236}">
                    <a16:creationId xmlns:a16="http://schemas.microsoft.com/office/drawing/2014/main" id="{D33560A2-C08A-28F3-DAC5-25863DED8975}"/>
                  </a:ext>
                </a:extLst>
              </p:cNvPr>
              <p:cNvPicPr/>
              <p:nvPr/>
            </p:nvPicPr>
            <p:blipFill>
              <a:blip r:embed="rId5"/>
              <a:stretch>
                <a:fillRect/>
              </a:stretch>
            </p:blipFill>
            <p:spPr>
              <a:xfrm>
                <a:off x="3450891" y="4258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567A7DBD-D6C7-1204-A4C8-61F2CAB20838}"/>
                  </a:ext>
                </a:extLst>
              </p14:cNvPr>
              <p14:cNvContentPartPr/>
              <p14:nvPr/>
            </p14:nvContentPartPr>
            <p14:xfrm>
              <a:off x="3419931" y="404225"/>
              <a:ext cx="360" cy="360"/>
            </p14:xfrm>
          </p:contentPart>
        </mc:Choice>
        <mc:Fallback xmlns="">
          <p:pic>
            <p:nvPicPr>
              <p:cNvPr id="18" name="Ink 17">
                <a:extLst>
                  <a:ext uri="{FF2B5EF4-FFF2-40B4-BE49-F238E27FC236}">
                    <a16:creationId xmlns:a16="http://schemas.microsoft.com/office/drawing/2014/main" id="{567A7DBD-D6C7-1204-A4C8-61F2CAB20838}"/>
                  </a:ext>
                </a:extLst>
              </p:cNvPr>
              <p:cNvPicPr/>
              <p:nvPr/>
            </p:nvPicPr>
            <p:blipFill>
              <a:blip r:embed="rId5"/>
              <a:stretch>
                <a:fillRect/>
              </a:stretch>
            </p:blipFill>
            <p:spPr>
              <a:xfrm>
                <a:off x="3415611" y="399905"/>
                <a:ext cx="9000" cy="9000"/>
              </a:xfrm>
              <a:prstGeom prst="rect">
                <a:avLst/>
              </a:prstGeom>
            </p:spPr>
          </p:pic>
        </mc:Fallback>
      </mc:AlternateContent>
    </p:spTree>
    <p:extLst>
      <p:ext uri="{BB962C8B-B14F-4D97-AF65-F5344CB8AC3E}">
        <p14:creationId xmlns:p14="http://schemas.microsoft.com/office/powerpoint/2010/main" val="995937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sz="2800" dirty="0"/>
              <a:t>Python’s suitability for scripting, AWS, Lambda</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5357663" cy="3547021"/>
          </a:xfrm>
        </p:spPr>
        <p:txBody>
          <a:bodyPr/>
          <a:lstStyle/>
          <a:p>
            <a:pPr marL="0" indent="0">
              <a:buNone/>
            </a:pPr>
            <a:r>
              <a:rPr lang="en-US" dirty="0"/>
              <a:t>Scripting:</a:t>
            </a:r>
          </a:p>
          <a:p>
            <a:pPr lvl="1"/>
            <a:r>
              <a:rPr lang="en-US" sz="1600" dirty="0"/>
              <a:t>Syntactically terse.</a:t>
            </a:r>
          </a:p>
          <a:p>
            <a:pPr lvl="1"/>
            <a:r>
              <a:rPr lang="en-US" sz="1600" dirty="0"/>
              <a:t>Versatile (</a:t>
            </a:r>
            <a:r>
              <a:rPr lang="en-US" sz="1600" dirty="0" err="1"/>
              <a:t>esp</a:t>
            </a:r>
            <a:r>
              <a:rPr lang="en-US" sz="1600" dirty="0"/>
              <a:t> in Machine Learning &amp; Data Science w/tools like </a:t>
            </a:r>
            <a:r>
              <a:rPr lang="en-US" sz="1600" dirty="0">
                <a:hlinkClick r:id="rId2"/>
              </a:rPr>
              <a:t>Pandas</a:t>
            </a:r>
            <a:r>
              <a:rPr lang="en-US" sz="1600" dirty="0"/>
              <a:t>, </a:t>
            </a:r>
            <a:r>
              <a:rPr lang="en-US" sz="1600" dirty="0">
                <a:hlinkClick r:id="rId3"/>
              </a:rPr>
              <a:t>NumPy</a:t>
            </a:r>
            <a:r>
              <a:rPr lang="en-US" sz="1600" dirty="0"/>
              <a:t> and </a:t>
            </a:r>
            <a:r>
              <a:rPr lang="en-US" sz="1600" dirty="0" err="1">
                <a:hlinkClick r:id="rId4"/>
              </a:rPr>
              <a:t>Jupyter</a:t>
            </a:r>
            <a:r>
              <a:rPr lang="en-US" sz="1600" dirty="0">
                <a:hlinkClick r:id="rId4"/>
              </a:rPr>
              <a:t> Notebooks</a:t>
            </a:r>
            <a:r>
              <a:rPr lang="en-US" sz="1600" dirty="0"/>
              <a:t>).</a:t>
            </a:r>
          </a:p>
          <a:p>
            <a:pPr lvl="1"/>
            <a:r>
              <a:rPr lang="en-US" sz="1600" dirty="0">
                <a:hlinkClick r:id="rId5"/>
              </a:rPr>
              <a:t>It’s Popular</a:t>
            </a:r>
            <a:r>
              <a:rPr lang="en-US" sz="1600" dirty="0"/>
              <a:t>! Lots of sysadmins already use it!</a:t>
            </a:r>
          </a:p>
          <a:p>
            <a:pPr marL="0" indent="0">
              <a:buNone/>
            </a:pPr>
            <a:r>
              <a:rPr lang="en-US" dirty="0"/>
              <a:t>AWS:</a:t>
            </a:r>
          </a:p>
          <a:p>
            <a:pPr lvl="1"/>
            <a:r>
              <a:rPr lang="en-US" sz="1600" dirty="0"/>
              <a:t>Lots of </a:t>
            </a:r>
            <a:r>
              <a:rPr lang="en-US" sz="1600" dirty="0">
                <a:hlinkClick r:id="rId6"/>
              </a:rPr>
              <a:t>code examples</a:t>
            </a:r>
            <a:r>
              <a:rPr lang="en-US" sz="1600" dirty="0"/>
              <a:t>.</a:t>
            </a:r>
          </a:p>
          <a:p>
            <a:pPr lvl="1"/>
            <a:r>
              <a:rPr lang="en-US" sz="1600" dirty="0"/>
              <a:t>Lots of native support in services like </a:t>
            </a:r>
            <a:r>
              <a:rPr lang="en-US" sz="1600" dirty="0" err="1">
                <a:hlinkClick r:id="rId7"/>
              </a:rPr>
              <a:t>CodeGuru</a:t>
            </a:r>
            <a:r>
              <a:rPr lang="en-US" sz="1600" dirty="0"/>
              <a:t>, CDK, SDK, etc.</a:t>
            </a:r>
          </a:p>
          <a:p>
            <a:pPr marL="0" indent="0">
              <a:buNone/>
            </a:pPr>
            <a:r>
              <a:rPr lang="en-US" dirty="0"/>
              <a:t>Lambda:</a:t>
            </a:r>
          </a:p>
          <a:p>
            <a:pPr lvl="1"/>
            <a:r>
              <a:rPr lang="en-US" sz="1600" dirty="0">
                <a:hlinkClick r:id="rId8"/>
              </a:rPr>
              <a:t>Fastest cold start time </a:t>
            </a:r>
            <a:r>
              <a:rPr lang="en-US" sz="1600" dirty="0"/>
              <a:t>of any Lambda languages.</a:t>
            </a:r>
          </a:p>
          <a:p>
            <a:pPr lvl="1"/>
            <a:r>
              <a:rPr lang="en-US" sz="1600" dirty="0"/>
              <a:t>Lots of docs, tutorials, </a:t>
            </a:r>
            <a:r>
              <a:rPr lang="en-US" sz="1600" dirty="0" err="1"/>
              <a:t>quickstarts</a:t>
            </a:r>
            <a:r>
              <a:rPr lang="en-US" sz="1600" dirty="0"/>
              <a:t> in Python.</a:t>
            </a:r>
          </a:p>
        </p:txBody>
      </p:sp>
      <p:pic>
        <p:nvPicPr>
          <p:cNvPr id="2050" name="Picture 2" descr="Number of job postings by programming language in Indeed.">
            <a:extLst>
              <a:ext uri="{FF2B5EF4-FFF2-40B4-BE49-F238E27FC236}">
                <a16:creationId xmlns:a16="http://schemas.microsoft.com/office/drawing/2014/main" id="{275DB559-66DE-4236-A261-E3259E56D9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5603" y="789622"/>
            <a:ext cx="2480099" cy="17821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ython™">
            <a:extLst>
              <a:ext uri="{FF2B5EF4-FFF2-40B4-BE49-F238E27FC236}">
                <a16:creationId xmlns:a16="http://schemas.microsoft.com/office/drawing/2014/main" id="{00627539-81B6-4013-A93A-2E83C6D1368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99835" y="2668905"/>
            <a:ext cx="2762250" cy="78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1343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a:t>
            </a:r>
            <a:r>
              <a:rPr lang="en-US" dirty="0" err="1">
                <a:hlinkClick r:id="rId2"/>
              </a:rPr>
              <a:t>CodeBuild</a:t>
            </a:r>
            <a:endParaRPr lang="en-US" dirty="0"/>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“AWS managed Jenkins-compliant build server”</a:t>
            </a:r>
          </a:p>
          <a:p>
            <a:r>
              <a:rPr lang="en-US" dirty="0"/>
              <a:t>Prepackaged and customized build tools, environments and runtimes</a:t>
            </a:r>
          </a:p>
          <a:p>
            <a:r>
              <a:rPr lang="en-US" dirty="0"/>
              <a:t>IAM, CloudTrail, and CloudWatch support</a:t>
            </a:r>
          </a:p>
          <a:p>
            <a:endParaRPr lang="en-US" dirty="0"/>
          </a:p>
          <a:p>
            <a:pPr lvl="1"/>
            <a:endParaRPr lang="en-US" dirty="0"/>
          </a:p>
        </p:txBody>
      </p:sp>
      <p:pic>
        <p:nvPicPr>
          <p:cNvPr id="4" name="Graphic 19">
            <a:extLst>
              <a:ext uri="{FF2B5EF4-FFF2-40B4-BE49-F238E27FC236}">
                <a16:creationId xmlns:a16="http://schemas.microsoft.com/office/drawing/2014/main" id="{9FE2AF2D-C07D-EC1F-26EB-CAE209D84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31369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a:t>
            </a:r>
            <a:r>
              <a:rPr lang="en-US" dirty="0" err="1">
                <a:hlinkClick r:id="rId2"/>
              </a:rPr>
              <a:t>CodeDeploy</a:t>
            </a:r>
            <a:endParaRPr lang="en-US" dirty="0"/>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“AWS managed, serverless automated code deployment service”</a:t>
            </a:r>
          </a:p>
          <a:p>
            <a:r>
              <a:rPr lang="en-US" dirty="0"/>
              <a:t>Language, architecture agnostic</a:t>
            </a:r>
          </a:p>
          <a:p>
            <a:r>
              <a:rPr lang="en-US" dirty="0"/>
              <a:t>Deploys to EC2, </a:t>
            </a:r>
            <a:r>
              <a:rPr lang="en-US" dirty="0" err="1"/>
              <a:t>Fargate</a:t>
            </a:r>
            <a:r>
              <a:rPr lang="en-US" dirty="0"/>
              <a:t>, Lambda or on-prem</a:t>
            </a:r>
          </a:p>
          <a:p>
            <a:r>
              <a:rPr lang="en-US" dirty="0"/>
              <a:t>In-place, and blue/green (rolling, canary, all-at-once) deployment types supported</a:t>
            </a:r>
          </a:p>
          <a:p>
            <a:r>
              <a:rPr lang="en-US" dirty="0"/>
              <a:t>Can run actions, test, health &amp; other verifications, and optional rollback &amp; redeploy – all automated</a:t>
            </a:r>
          </a:p>
          <a:p>
            <a:r>
              <a:rPr lang="en-US" dirty="0"/>
              <a:t>Sends SNS notifications for various lifecycle events</a:t>
            </a:r>
          </a:p>
          <a:p>
            <a:endParaRPr lang="en-US" dirty="0"/>
          </a:p>
          <a:p>
            <a:pPr lvl="1"/>
            <a:endParaRPr lang="en-US" dirty="0"/>
          </a:p>
        </p:txBody>
      </p:sp>
      <p:pic>
        <p:nvPicPr>
          <p:cNvPr id="4" name="Graphic 23">
            <a:extLst>
              <a:ext uri="{FF2B5EF4-FFF2-40B4-BE49-F238E27FC236}">
                <a16:creationId xmlns:a16="http://schemas.microsoft.com/office/drawing/2014/main" id="{5FF76621-AADE-CA21-FA8A-5FCD3ADC3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84565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Other AWS “Code”* Services</a:t>
            </a:r>
          </a:p>
        </p:txBody>
      </p:sp>
      <p:pic>
        <p:nvPicPr>
          <p:cNvPr id="5" name="Graphic 22">
            <a:extLst>
              <a:ext uri="{FF2B5EF4-FFF2-40B4-BE49-F238E27FC236}">
                <a16:creationId xmlns:a16="http://schemas.microsoft.com/office/drawing/2014/main" id="{04091A72-CB2D-708C-2FEC-5B07EAA74D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569" y="27312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18">
            <a:extLst>
              <a:ext uri="{FF2B5EF4-FFF2-40B4-BE49-F238E27FC236}">
                <a16:creationId xmlns:a16="http://schemas.microsoft.com/office/drawing/2014/main" id="{4AB3D8AE-C17F-47BB-E35D-3B0534B6F7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0156" y="273286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8">
            <a:extLst>
              <a:ext uri="{FF2B5EF4-FFF2-40B4-BE49-F238E27FC236}">
                <a16:creationId xmlns:a16="http://schemas.microsoft.com/office/drawing/2014/main" id="{70F6C38A-397B-2098-DA72-BB686322B8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4569" y="132118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6">
            <a:extLst>
              <a:ext uri="{FF2B5EF4-FFF2-40B4-BE49-F238E27FC236}">
                <a16:creationId xmlns:a16="http://schemas.microsoft.com/office/drawing/2014/main" id="{20767F90-A117-1B7E-4430-A713D7394D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8732" y="132118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2807E5CA-E7D8-59D0-3219-170AC0CD88E3}"/>
              </a:ext>
            </a:extLst>
          </p:cNvPr>
          <p:cNvSpPr txBox="1">
            <a:spLocks noChangeArrowheads="1"/>
          </p:cNvSpPr>
          <p:nvPr/>
        </p:nvSpPr>
        <p:spPr bwMode="auto">
          <a:xfrm>
            <a:off x="2398957" y="2084774"/>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a:latin typeface="Arial" panose="020B0604020202020204" pitchFamily="34" charset="0"/>
                <a:ea typeface="Amazon Ember" panose="020B0603020204020204" pitchFamily="34" charset="0"/>
                <a:cs typeface="Arial" panose="020B0604020202020204" pitchFamily="34" charset="0"/>
                <a:hlinkClick r:id="rId6"/>
              </a:rPr>
              <a:t>CodePipeline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10" name="TextBox 11">
            <a:extLst>
              <a:ext uri="{FF2B5EF4-FFF2-40B4-BE49-F238E27FC236}">
                <a16:creationId xmlns:a16="http://schemas.microsoft.com/office/drawing/2014/main" id="{EF126333-A325-A19B-4D79-ED2F7921C084}"/>
              </a:ext>
            </a:extLst>
          </p:cNvPr>
          <p:cNvSpPr txBox="1">
            <a:spLocks noChangeArrowheads="1"/>
          </p:cNvSpPr>
          <p:nvPr/>
        </p:nvSpPr>
        <p:spPr bwMode="auto">
          <a:xfrm>
            <a:off x="4637332" y="2084774"/>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a:latin typeface="Arial" panose="020B0604020202020204" pitchFamily="34" charset="0"/>
                <a:ea typeface="Amazon Ember" panose="020B0603020204020204" pitchFamily="34" charset="0"/>
                <a:cs typeface="Arial" panose="020B0604020202020204" pitchFamily="34" charset="0"/>
                <a:hlinkClick r:id="rId7"/>
              </a:rPr>
              <a:t>CodeStar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11" name="TextBox 12">
            <a:extLst>
              <a:ext uri="{FF2B5EF4-FFF2-40B4-BE49-F238E27FC236}">
                <a16:creationId xmlns:a16="http://schemas.microsoft.com/office/drawing/2014/main" id="{C63FAEF7-DFB0-FD68-6415-12FE616AA9B8}"/>
              </a:ext>
            </a:extLst>
          </p:cNvPr>
          <p:cNvSpPr txBox="1">
            <a:spLocks noChangeArrowheads="1"/>
          </p:cNvSpPr>
          <p:nvPr/>
        </p:nvSpPr>
        <p:spPr bwMode="auto">
          <a:xfrm>
            <a:off x="2362444" y="3494864"/>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a:latin typeface="Arial" panose="020B0604020202020204" pitchFamily="34" charset="0"/>
                <a:ea typeface="Amazon Ember" panose="020B0603020204020204" pitchFamily="34" charset="0"/>
                <a:cs typeface="Arial" panose="020B0604020202020204" pitchFamily="34" charset="0"/>
                <a:hlinkClick r:id="rId8"/>
              </a:rPr>
              <a:t>Command Line </a:t>
            </a:r>
            <a:br>
              <a:rPr lang="en-US" altLang="en-US" sz="1200" dirty="0">
                <a:latin typeface="Arial" panose="020B0604020202020204" pitchFamily="34" charset="0"/>
                <a:ea typeface="Amazon Ember" panose="020B0603020204020204" pitchFamily="34" charset="0"/>
                <a:cs typeface="Arial" panose="020B0604020202020204" pitchFamily="34" charset="0"/>
                <a:hlinkClick r:id="rId8"/>
              </a:rPr>
            </a:br>
            <a:r>
              <a:rPr lang="en-US" altLang="en-US" sz="1200" dirty="0">
                <a:latin typeface="Arial" panose="020B0604020202020204" pitchFamily="34" charset="0"/>
                <a:ea typeface="Amazon Ember" panose="020B0603020204020204" pitchFamily="34" charset="0"/>
                <a:cs typeface="Arial" panose="020B0604020202020204" pitchFamily="34" charset="0"/>
                <a:hlinkClick r:id="rId8"/>
              </a:rPr>
              <a:t>Interface (AWS CLI)</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12" name="TextBox 15">
            <a:extLst>
              <a:ext uri="{FF2B5EF4-FFF2-40B4-BE49-F238E27FC236}">
                <a16:creationId xmlns:a16="http://schemas.microsoft.com/office/drawing/2014/main" id="{89C3DDD6-B1A7-70BF-A939-97479F28C129}"/>
              </a:ext>
            </a:extLst>
          </p:cNvPr>
          <p:cNvSpPr txBox="1">
            <a:spLocks noChangeArrowheads="1"/>
          </p:cNvSpPr>
          <p:nvPr/>
        </p:nvSpPr>
        <p:spPr bwMode="auto">
          <a:xfrm>
            <a:off x="4678606" y="3494864"/>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a:latin typeface="Arial" panose="020B0604020202020204" pitchFamily="34" charset="0"/>
                <a:ea typeface="Amazon Ember" panose="020B0603020204020204" pitchFamily="34" charset="0"/>
                <a:cs typeface="Arial" panose="020B0604020202020204" pitchFamily="34" charset="0"/>
                <a:hlinkClick r:id="rId9"/>
              </a:rPr>
              <a:t>Tools</a:t>
            </a:r>
            <a:br>
              <a:rPr lang="en-US" altLang="en-US" sz="1200" dirty="0">
                <a:latin typeface="Arial" panose="020B0604020202020204" pitchFamily="34" charset="0"/>
                <a:ea typeface="Amazon Ember" panose="020B0603020204020204" pitchFamily="34" charset="0"/>
                <a:cs typeface="Arial" panose="020B0604020202020204" pitchFamily="34" charset="0"/>
                <a:hlinkClick r:id="rId9"/>
              </a:rPr>
            </a:br>
            <a:r>
              <a:rPr lang="en-US" altLang="en-US" sz="1200" dirty="0">
                <a:latin typeface="Arial" panose="020B0604020202020204" pitchFamily="34" charset="0"/>
                <a:ea typeface="Amazon Ember" panose="020B0603020204020204" pitchFamily="34" charset="0"/>
                <a:cs typeface="Arial" panose="020B0604020202020204" pitchFamily="34" charset="0"/>
                <a:hlinkClick r:id="rId9"/>
              </a:rPr>
              <a:t>and SDKs</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6991241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Automation hooks in DevOps pipeline</a:t>
            </a:r>
          </a:p>
        </p:txBody>
      </p:sp>
      <p:graphicFrame>
        <p:nvGraphicFramePr>
          <p:cNvPr id="9" name="Table 9">
            <a:extLst>
              <a:ext uri="{FF2B5EF4-FFF2-40B4-BE49-F238E27FC236}">
                <a16:creationId xmlns:a16="http://schemas.microsoft.com/office/drawing/2014/main" id="{9FBF3ED0-96B8-CB4C-A37C-806FBFC76E4A}"/>
              </a:ext>
            </a:extLst>
          </p:cNvPr>
          <p:cNvGraphicFramePr>
            <a:graphicFrameLocks noGrp="1"/>
          </p:cNvGraphicFramePr>
          <p:nvPr>
            <p:extLst>
              <p:ext uri="{D42A27DB-BD31-4B8C-83A1-F6EECF244321}">
                <p14:modId xmlns:p14="http://schemas.microsoft.com/office/powerpoint/2010/main" val="3567238692"/>
              </p:ext>
            </p:extLst>
          </p:nvPr>
        </p:nvGraphicFramePr>
        <p:xfrm>
          <a:off x="790043" y="679643"/>
          <a:ext cx="7563913" cy="4011963"/>
        </p:xfrm>
        <a:graphic>
          <a:graphicData uri="http://schemas.openxmlformats.org/drawingml/2006/table">
            <a:tbl>
              <a:tblPr firstRow="1" bandRow="1">
                <a:tableStyleId>{5C22544A-7EE6-4342-B048-85BDC9FD1C3A}</a:tableStyleId>
              </a:tblPr>
              <a:tblGrid>
                <a:gridCol w="1531126">
                  <a:extLst>
                    <a:ext uri="{9D8B030D-6E8A-4147-A177-3AD203B41FA5}">
                      <a16:colId xmlns:a16="http://schemas.microsoft.com/office/drawing/2014/main" val="3264813054"/>
                    </a:ext>
                  </a:extLst>
                </a:gridCol>
                <a:gridCol w="1512277">
                  <a:extLst>
                    <a:ext uri="{9D8B030D-6E8A-4147-A177-3AD203B41FA5}">
                      <a16:colId xmlns:a16="http://schemas.microsoft.com/office/drawing/2014/main" val="1622146578"/>
                    </a:ext>
                  </a:extLst>
                </a:gridCol>
                <a:gridCol w="2656079">
                  <a:extLst>
                    <a:ext uri="{9D8B030D-6E8A-4147-A177-3AD203B41FA5}">
                      <a16:colId xmlns:a16="http://schemas.microsoft.com/office/drawing/2014/main" val="3317699646"/>
                    </a:ext>
                  </a:extLst>
                </a:gridCol>
                <a:gridCol w="1864431">
                  <a:extLst>
                    <a:ext uri="{9D8B030D-6E8A-4147-A177-3AD203B41FA5}">
                      <a16:colId xmlns:a16="http://schemas.microsoft.com/office/drawing/2014/main" val="3663186696"/>
                    </a:ext>
                  </a:extLst>
                </a:gridCol>
              </a:tblGrid>
              <a:tr h="306996">
                <a:tc>
                  <a:txBody>
                    <a:bodyPr/>
                    <a:lstStyle/>
                    <a:p>
                      <a:r>
                        <a:rPr lang="en-US" sz="1600" dirty="0"/>
                        <a:t>Type</a:t>
                      </a:r>
                    </a:p>
                  </a:txBody>
                  <a:tcPr/>
                </a:tc>
                <a:tc>
                  <a:txBody>
                    <a:bodyPr/>
                    <a:lstStyle/>
                    <a:p>
                      <a:r>
                        <a:rPr lang="en-US" sz="1600" dirty="0"/>
                        <a:t>Where run</a:t>
                      </a:r>
                    </a:p>
                  </a:txBody>
                  <a:tcPr/>
                </a:tc>
                <a:tc>
                  <a:txBody>
                    <a:bodyPr/>
                    <a:lstStyle/>
                    <a:p>
                      <a:r>
                        <a:rPr lang="en-US" sz="1600" dirty="0"/>
                        <a:t>Attributes</a:t>
                      </a:r>
                    </a:p>
                  </a:txBody>
                  <a:tcPr/>
                </a:tc>
                <a:tc>
                  <a:txBody>
                    <a:bodyPr/>
                    <a:lstStyle/>
                    <a:p>
                      <a:r>
                        <a:rPr lang="en-US" sz="1600" dirty="0"/>
                        <a:t>Examples</a:t>
                      </a:r>
                    </a:p>
                  </a:txBody>
                  <a:tcPr/>
                </a:tc>
                <a:extLst>
                  <a:ext uri="{0D108BD9-81ED-4DB2-BD59-A6C34878D82A}">
                    <a16:rowId xmlns:a16="http://schemas.microsoft.com/office/drawing/2014/main" val="3316455312"/>
                  </a:ext>
                </a:extLst>
              </a:tr>
              <a:tr h="537243">
                <a:tc>
                  <a:txBody>
                    <a:bodyPr/>
                    <a:lstStyle/>
                    <a:p>
                      <a:r>
                        <a:rPr lang="en-US" sz="1600" dirty="0"/>
                        <a:t>Pre-commit</a:t>
                      </a:r>
                    </a:p>
                  </a:txBody>
                  <a:tcPr/>
                </a:tc>
                <a:tc>
                  <a:txBody>
                    <a:bodyPr/>
                    <a:lstStyle/>
                    <a:p>
                      <a:r>
                        <a:rPr lang="en-US" sz="1600" dirty="0"/>
                        <a:t>Dev machine</a:t>
                      </a:r>
                    </a:p>
                  </a:txBody>
                  <a:tcPr/>
                </a:tc>
                <a:tc>
                  <a:txBody>
                    <a:bodyPr/>
                    <a:lstStyle/>
                    <a:p>
                      <a:r>
                        <a:rPr lang="en-US" sz="1600" dirty="0"/>
                        <a:t>Run FAST, comprehensive, TDD driven</a:t>
                      </a:r>
                    </a:p>
                  </a:txBody>
                  <a:tcPr/>
                </a:tc>
                <a:tc>
                  <a:txBody>
                    <a:bodyPr/>
                    <a:lstStyle/>
                    <a:p>
                      <a:r>
                        <a:rPr lang="en-US" sz="1600" dirty="0"/>
                        <a:t>SCA, secrets check</a:t>
                      </a:r>
                    </a:p>
                  </a:txBody>
                  <a:tcPr/>
                </a:tc>
                <a:extLst>
                  <a:ext uri="{0D108BD9-81ED-4DB2-BD59-A6C34878D82A}">
                    <a16:rowId xmlns:a16="http://schemas.microsoft.com/office/drawing/2014/main" val="3309265409"/>
                  </a:ext>
                </a:extLst>
              </a:tr>
              <a:tr h="537243">
                <a:tc>
                  <a:txBody>
                    <a:bodyPr/>
                    <a:lstStyle/>
                    <a:p>
                      <a:r>
                        <a:rPr lang="en-US" sz="1600" dirty="0"/>
                        <a:t>Commit-time</a:t>
                      </a:r>
                    </a:p>
                  </a:txBody>
                  <a:tcPr/>
                </a:tc>
                <a:tc>
                  <a:txBody>
                    <a:bodyPr/>
                    <a:lstStyle/>
                    <a:p>
                      <a:r>
                        <a:rPr lang="en-US" sz="1600" dirty="0"/>
                        <a:t>Commit </a:t>
                      </a:r>
                      <a:r>
                        <a:rPr lang="en-US" sz="1600" dirty="0" err="1"/>
                        <a:t>svr</a:t>
                      </a:r>
                      <a:r>
                        <a:rPr lang="en-US" sz="1600" dirty="0"/>
                        <a:t>(s)</a:t>
                      </a:r>
                    </a:p>
                  </a:txBody>
                  <a:tcPr/>
                </a:tc>
                <a:tc>
                  <a:txBody>
                    <a:bodyPr/>
                    <a:lstStyle/>
                    <a:p>
                      <a:r>
                        <a:rPr lang="en-US" sz="1600" dirty="0"/>
                        <a:t>Repeat many tests from pre-commit + new</a:t>
                      </a:r>
                    </a:p>
                  </a:txBody>
                  <a:tcPr/>
                </a:tc>
                <a:tc>
                  <a:txBody>
                    <a:bodyPr/>
                    <a:lstStyle/>
                    <a:p>
                      <a:r>
                        <a:rPr lang="en-US" sz="1600" dirty="0"/>
                        <a:t>SAST, light security testing</a:t>
                      </a:r>
                    </a:p>
                  </a:txBody>
                  <a:tcPr/>
                </a:tc>
                <a:extLst>
                  <a:ext uri="{0D108BD9-81ED-4DB2-BD59-A6C34878D82A}">
                    <a16:rowId xmlns:a16="http://schemas.microsoft.com/office/drawing/2014/main" val="311423855"/>
                  </a:ext>
                </a:extLst>
              </a:tr>
              <a:tr h="537243">
                <a:tc>
                  <a:txBody>
                    <a:bodyPr/>
                    <a:lstStyle/>
                    <a:p>
                      <a:r>
                        <a:rPr lang="en-US" sz="1600" dirty="0"/>
                        <a:t>Build-time</a:t>
                      </a:r>
                    </a:p>
                  </a:txBody>
                  <a:tcPr/>
                </a:tc>
                <a:tc>
                  <a:txBody>
                    <a:bodyPr/>
                    <a:lstStyle/>
                    <a:p>
                      <a:r>
                        <a:rPr lang="en-US" sz="1600" dirty="0"/>
                        <a:t>CI/build </a:t>
                      </a:r>
                      <a:r>
                        <a:rPr lang="en-US" sz="1600" dirty="0" err="1"/>
                        <a:t>svr</a:t>
                      </a:r>
                      <a:r>
                        <a:rPr lang="en-US" sz="1600" dirty="0"/>
                        <a:t>(s)</a:t>
                      </a:r>
                    </a:p>
                  </a:txBody>
                  <a:tcPr/>
                </a:tc>
                <a:tc>
                  <a:txBody>
                    <a:bodyPr/>
                    <a:lstStyle/>
                    <a:p>
                      <a:r>
                        <a:rPr lang="en-US" sz="1600" dirty="0"/>
                        <a:t>Sanity checks, config, cheap</a:t>
                      </a:r>
                    </a:p>
                  </a:txBody>
                  <a:tcPr/>
                </a:tc>
                <a:tc>
                  <a:txBody>
                    <a:bodyPr/>
                    <a:lstStyle/>
                    <a:p>
                      <a:r>
                        <a:rPr lang="en-US" sz="1600" dirty="0"/>
                        <a:t>Artifact hardening</a:t>
                      </a:r>
                    </a:p>
                  </a:txBody>
                  <a:tcPr/>
                </a:tc>
                <a:extLst>
                  <a:ext uri="{0D108BD9-81ED-4DB2-BD59-A6C34878D82A}">
                    <a16:rowId xmlns:a16="http://schemas.microsoft.com/office/drawing/2014/main" val="3664732343"/>
                  </a:ext>
                </a:extLst>
              </a:tr>
              <a:tr h="767490">
                <a:tc>
                  <a:txBody>
                    <a:bodyPr/>
                    <a:lstStyle/>
                    <a:p>
                      <a:r>
                        <a:rPr lang="en-US" sz="1600" dirty="0"/>
                        <a:t>Test-time</a:t>
                      </a:r>
                    </a:p>
                  </a:txBody>
                  <a:tcPr/>
                </a:tc>
                <a:tc>
                  <a:txBody>
                    <a:bodyPr/>
                    <a:lstStyle/>
                    <a:p>
                      <a:r>
                        <a:rPr lang="en-US" sz="1600" dirty="0"/>
                        <a:t>Test/stage env</a:t>
                      </a:r>
                    </a:p>
                  </a:txBody>
                  <a:tcPr/>
                </a:tc>
                <a:tc>
                  <a:txBody>
                    <a:bodyPr/>
                    <a:lstStyle/>
                    <a:p>
                      <a:r>
                        <a:rPr lang="en-US" sz="1600" dirty="0"/>
                        <a:t>More in-depth</a:t>
                      </a:r>
                    </a:p>
                  </a:txBody>
                  <a:tcPr/>
                </a:tc>
                <a:tc>
                  <a:txBody>
                    <a:bodyPr/>
                    <a:lstStyle/>
                    <a:p>
                      <a:r>
                        <a:rPr lang="en-US" sz="1600" dirty="0"/>
                        <a:t>Regression, Integration, load, UAT</a:t>
                      </a:r>
                    </a:p>
                  </a:txBody>
                  <a:tcPr/>
                </a:tc>
                <a:extLst>
                  <a:ext uri="{0D108BD9-81ED-4DB2-BD59-A6C34878D82A}">
                    <a16:rowId xmlns:a16="http://schemas.microsoft.com/office/drawing/2014/main" val="184295980"/>
                  </a:ext>
                </a:extLst>
              </a:tr>
              <a:tr h="537243">
                <a:tc>
                  <a:txBody>
                    <a:bodyPr/>
                    <a:lstStyle/>
                    <a:p>
                      <a:r>
                        <a:rPr lang="en-US" sz="1600" dirty="0"/>
                        <a:t>Pre-deploy</a:t>
                      </a:r>
                    </a:p>
                  </a:txBody>
                  <a:tcPr/>
                </a:tc>
                <a:tc>
                  <a:txBody>
                    <a:bodyPr/>
                    <a:lstStyle/>
                    <a:p>
                      <a:r>
                        <a:rPr lang="en-US" sz="1600" dirty="0"/>
                        <a:t>CI/build </a:t>
                      </a:r>
                      <a:r>
                        <a:rPr lang="en-US" sz="1600" dirty="0" err="1"/>
                        <a:t>svr</a:t>
                      </a:r>
                      <a:endParaRPr lang="en-US" sz="1600" dirty="0"/>
                    </a:p>
                  </a:txBody>
                  <a:tcPr/>
                </a:tc>
                <a:tc>
                  <a:txBody>
                    <a:bodyPr/>
                    <a:lstStyle/>
                    <a:p>
                      <a:r>
                        <a:rPr lang="en-US" sz="1600" dirty="0"/>
                        <a:t>Set up deploy env</a:t>
                      </a:r>
                    </a:p>
                  </a:txBody>
                  <a:tcPr/>
                </a:tc>
                <a:tc>
                  <a:txBody>
                    <a:bodyPr/>
                    <a:lstStyle/>
                    <a:p>
                      <a:r>
                        <a:rPr lang="en-US" sz="1600" dirty="0" err="1"/>
                        <a:t>Cfg</a:t>
                      </a:r>
                      <a:r>
                        <a:rPr lang="en-US" sz="1600" dirty="0"/>
                        <a:t> mgmt., agent install</a:t>
                      </a:r>
                    </a:p>
                  </a:txBody>
                  <a:tcPr/>
                </a:tc>
                <a:extLst>
                  <a:ext uri="{0D108BD9-81ED-4DB2-BD59-A6C34878D82A}">
                    <a16:rowId xmlns:a16="http://schemas.microsoft.com/office/drawing/2014/main" val="3972824764"/>
                  </a:ext>
                </a:extLst>
              </a:tr>
              <a:tr h="537243">
                <a:tc>
                  <a:txBody>
                    <a:bodyPr/>
                    <a:lstStyle/>
                    <a:p>
                      <a:r>
                        <a:rPr lang="en-US" sz="1600" dirty="0"/>
                        <a:t>Deploy</a:t>
                      </a:r>
                    </a:p>
                  </a:txBody>
                  <a:tcPr/>
                </a:tc>
                <a:tc>
                  <a:txBody>
                    <a:bodyPr/>
                    <a:lstStyle/>
                    <a:p>
                      <a:r>
                        <a:rPr lang="en-US" sz="1600" dirty="0"/>
                        <a:t>Prod env</a:t>
                      </a:r>
                    </a:p>
                  </a:txBody>
                  <a:tcPr/>
                </a:tc>
                <a:tc>
                  <a:txBody>
                    <a:bodyPr/>
                    <a:lstStyle/>
                    <a:p>
                      <a:r>
                        <a:rPr lang="en-US" sz="1600" dirty="0"/>
                        <a:t>Validate deployment</a:t>
                      </a:r>
                    </a:p>
                  </a:txBody>
                  <a:tcPr/>
                </a:tc>
                <a:tc>
                  <a:txBody>
                    <a:bodyPr/>
                    <a:lstStyle/>
                    <a:p>
                      <a:r>
                        <a:rPr lang="en-US" sz="1600" dirty="0"/>
                        <a:t>Health, vulnerability scan</a:t>
                      </a:r>
                    </a:p>
                  </a:txBody>
                  <a:tcPr/>
                </a:tc>
                <a:extLst>
                  <a:ext uri="{0D108BD9-81ED-4DB2-BD59-A6C34878D82A}">
                    <a16:rowId xmlns:a16="http://schemas.microsoft.com/office/drawing/2014/main" val="4045567566"/>
                  </a:ext>
                </a:extLst>
              </a:tr>
            </a:tbl>
          </a:graphicData>
        </a:graphic>
      </p:graphicFrame>
    </p:spTree>
    <p:extLst>
      <p:ext uri="{BB962C8B-B14F-4D97-AF65-F5344CB8AC3E}">
        <p14:creationId xmlns:p14="http://schemas.microsoft.com/office/powerpoint/2010/main" val="16971022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Automation hooks in DevOps pipeline</a:t>
            </a:r>
          </a:p>
        </p:txBody>
      </p:sp>
      <p:pic>
        <p:nvPicPr>
          <p:cNvPr id="4098" name="Picture 2">
            <a:extLst>
              <a:ext uri="{FF2B5EF4-FFF2-40B4-BE49-F238E27FC236}">
                <a16:creationId xmlns:a16="http://schemas.microsoft.com/office/drawing/2014/main" id="{D816E28C-87FF-5557-274E-7BE80AED36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04" t="27792" r="30615" b="30273"/>
          <a:stretch/>
        </p:blipFill>
        <p:spPr bwMode="auto">
          <a:xfrm>
            <a:off x="2751992" y="1784838"/>
            <a:ext cx="3112477" cy="1485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A94CF4-2994-26EB-2C53-CEE45B60B60D}"/>
              </a:ext>
            </a:extLst>
          </p:cNvPr>
          <p:cNvSpPr txBox="1"/>
          <p:nvPr/>
        </p:nvSpPr>
        <p:spPr>
          <a:xfrm>
            <a:off x="3196127" y="2340917"/>
            <a:ext cx="712054" cy="461665"/>
          </a:xfrm>
          <a:prstGeom prst="rect">
            <a:avLst/>
          </a:prstGeom>
          <a:noFill/>
        </p:spPr>
        <p:txBody>
          <a:bodyPr wrap="none" rtlCol="0">
            <a:spAutoFit/>
          </a:bodyPr>
          <a:lstStyle/>
          <a:p>
            <a:r>
              <a:rPr lang="en-US" sz="2400" b="1" dirty="0"/>
              <a:t>DEV</a:t>
            </a:r>
          </a:p>
        </p:txBody>
      </p:sp>
      <p:sp>
        <p:nvSpPr>
          <p:cNvPr id="8" name="TextBox 7">
            <a:extLst>
              <a:ext uri="{FF2B5EF4-FFF2-40B4-BE49-F238E27FC236}">
                <a16:creationId xmlns:a16="http://schemas.microsoft.com/office/drawing/2014/main" id="{5AD5C030-F477-445A-17D5-C6FAFE48F7DA}"/>
              </a:ext>
            </a:extLst>
          </p:cNvPr>
          <p:cNvSpPr txBox="1"/>
          <p:nvPr/>
        </p:nvSpPr>
        <p:spPr>
          <a:xfrm>
            <a:off x="4715854" y="2340916"/>
            <a:ext cx="702436" cy="461665"/>
          </a:xfrm>
          <a:prstGeom prst="rect">
            <a:avLst/>
          </a:prstGeom>
          <a:noFill/>
        </p:spPr>
        <p:txBody>
          <a:bodyPr wrap="none" rtlCol="0">
            <a:spAutoFit/>
          </a:bodyPr>
          <a:lstStyle/>
          <a:p>
            <a:r>
              <a:rPr lang="en-US" sz="2400" b="1" dirty="0"/>
              <a:t>OPS</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BB4BBD57-1979-320C-35E6-E10DA88B417E}"/>
                  </a:ext>
                </a:extLst>
              </p14:cNvPr>
              <p14:cNvContentPartPr/>
              <p14:nvPr/>
            </p14:nvContentPartPr>
            <p14:xfrm>
              <a:off x="2736475" y="1733170"/>
              <a:ext cx="241200" cy="53280"/>
            </p14:xfrm>
          </p:contentPart>
        </mc:Choice>
        <mc:Fallback xmlns="">
          <p:pic>
            <p:nvPicPr>
              <p:cNvPr id="7" name="Ink 6">
                <a:extLst>
                  <a:ext uri="{FF2B5EF4-FFF2-40B4-BE49-F238E27FC236}">
                    <a16:creationId xmlns:a16="http://schemas.microsoft.com/office/drawing/2014/main" id="{BB4BBD57-1979-320C-35E6-E10DA88B417E}"/>
                  </a:ext>
                </a:extLst>
              </p:cNvPr>
              <p:cNvPicPr/>
              <p:nvPr/>
            </p:nvPicPr>
            <p:blipFill>
              <a:blip r:embed="rId5"/>
              <a:stretch>
                <a:fillRect/>
              </a:stretch>
            </p:blipFill>
            <p:spPr>
              <a:xfrm>
                <a:off x="2727475" y="1724170"/>
                <a:ext cx="2588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A8AB3ECA-3EB9-91C4-CF57-9EC1679FDD02}"/>
                  </a:ext>
                </a:extLst>
              </p14:cNvPr>
              <p14:cNvContentPartPr/>
              <p14:nvPr/>
            </p14:nvContentPartPr>
            <p14:xfrm>
              <a:off x="2992435" y="1780330"/>
              <a:ext cx="168480" cy="69480"/>
            </p14:xfrm>
          </p:contentPart>
        </mc:Choice>
        <mc:Fallback xmlns="">
          <p:pic>
            <p:nvPicPr>
              <p:cNvPr id="9" name="Ink 8">
                <a:extLst>
                  <a:ext uri="{FF2B5EF4-FFF2-40B4-BE49-F238E27FC236}">
                    <a16:creationId xmlns:a16="http://schemas.microsoft.com/office/drawing/2014/main" id="{A8AB3ECA-3EB9-91C4-CF57-9EC1679FDD02}"/>
                  </a:ext>
                </a:extLst>
              </p:cNvPr>
              <p:cNvPicPr/>
              <p:nvPr/>
            </p:nvPicPr>
            <p:blipFill>
              <a:blip r:embed="rId7"/>
              <a:stretch>
                <a:fillRect/>
              </a:stretch>
            </p:blipFill>
            <p:spPr>
              <a:xfrm>
                <a:off x="2983435" y="1771330"/>
                <a:ext cx="1861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D843EF3D-EAB1-0061-3D4B-F6DEDD276D00}"/>
                  </a:ext>
                </a:extLst>
              </p14:cNvPr>
              <p14:cNvContentPartPr/>
              <p14:nvPr/>
            </p14:nvContentPartPr>
            <p14:xfrm>
              <a:off x="3254155" y="1783930"/>
              <a:ext cx="44280" cy="13320"/>
            </p14:xfrm>
          </p:contentPart>
        </mc:Choice>
        <mc:Fallback xmlns="">
          <p:pic>
            <p:nvPicPr>
              <p:cNvPr id="10" name="Ink 9">
                <a:extLst>
                  <a:ext uri="{FF2B5EF4-FFF2-40B4-BE49-F238E27FC236}">
                    <a16:creationId xmlns:a16="http://schemas.microsoft.com/office/drawing/2014/main" id="{D843EF3D-EAB1-0061-3D4B-F6DEDD276D00}"/>
                  </a:ext>
                </a:extLst>
              </p:cNvPr>
              <p:cNvPicPr/>
              <p:nvPr/>
            </p:nvPicPr>
            <p:blipFill>
              <a:blip r:embed="rId9"/>
              <a:stretch>
                <a:fillRect/>
              </a:stretch>
            </p:blipFill>
            <p:spPr>
              <a:xfrm>
                <a:off x="3245228" y="1774930"/>
                <a:ext cx="61778"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E9F99EEF-0B3A-8D61-5BC3-C329C0EB163E}"/>
                  </a:ext>
                </a:extLst>
              </p14:cNvPr>
              <p14:cNvContentPartPr/>
              <p14:nvPr/>
            </p14:nvContentPartPr>
            <p14:xfrm>
              <a:off x="3145144" y="1833101"/>
              <a:ext cx="3960" cy="2880"/>
            </p14:xfrm>
          </p:contentPart>
        </mc:Choice>
        <mc:Fallback xmlns="">
          <p:pic>
            <p:nvPicPr>
              <p:cNvPr id="11" name="Ink 10">
                <a:extLst>
                  <a:ext uri="{FF2B5EF4-FFF2-40B4-BE49-F238E27FC236}">
                    <a16:creationId xmlns:a16="http://schemas.microsoft.com/office/drawing/2014/main" id="{E9F99EEF-0B3A-8D61-5BC3-C329C0EB163E}"/>
                  </a:ext>
                </a:extLst>
              </p:cNvPr>
              <p:cNvPicPr/>
              <p:nvPr/>
            </p:nvPicPr>
            <p:blipFill>
              <a:blip r:embed="rId11"/>
              <a:stretch>
                <a:fillRect/>
              </a:stretch>
            </p:blipFill>
            <p:spPr>
              <a:xfrm>
                <a:off x="3136144" y="1824101"/>
                <a:ext cx="21600" cy="20520"/>
              </a:xfrm>
              <a:prstGeom prst="rect">
                <a:avLst/>
              </a:prstGeom>
            </p:spPr>
          </p:pic>
        </mc:Fallback>
      </mc:AlternateContent>
      <p:grpSp>
        <p:nvGrpSpPr>
          <p:cNvPr id="14" name="Group 13">
            <a:extLst>
              <a:ext uri="{FF2B5EF4-FFF2-40B4-BE49-F238E27FC236}">
                <a16:creationId xmlns:a16="http://schemas.microsoft.com/office/drawing/2014/main" id="{C12450F4-0652-023E-B800-82A51554D82D}"/>
              </a:ext>
            </a:extLst>
          </p:cNvPr>
          <p:cNvGrpSpPr/>
          <p:nvPr/>
        </p:nvGrpSpPr>
        <p:grpSpPr>
          <a:xfrm>
            <a:off x="3107344" y="1816320"/>
            <a:ext cx="61920" cy="38880"/>
            <a:chOff x="3107344" y="1816320"/>
            <a:chExt cx="61920" cy="38880"/>
          </a:xfrm>
        </p:grpSpPr>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67F95615-478A-E99F-E3BE-051D772F4AF5}"/>
                    </a:ext>
                  </a:extLst>
                </p14:cNvPr>
                <p14:cNvContentPartPr/>
                <p14:nvPr/>
              </p14:nvContentPartPr>
              <p14:xfrm>
                <a:off x="3107344" y="1816320"/>
                <a:ext cx="40320" cy="29520"/>
              </p14:xfrm>
            </p:contentPart>
          </mc:Choice>
          <mc:Fallback xmlns="">
            <p:pic>
              <p:nvPicPr>
                <p:cNvPr id="12" name="Ink 11">
                  <a:extLst>
                    <a:ext uri="{FF2B5EF4-FFF2-40B4-BE49-F238E27FC236}">
                      <a16:creationId xmlns:a16="http://schemas.microsoft.com/office/drawing/2014/main" id="{67F95615-478A-E99F-E3BE-051D772F4AF5}"/>
                    </a:ext>
                  </a:extLst>
                </p:cNvPr>
                <p:cNvPicPr/>
                <p:nvPr/>
              </p:nvPicPr>
              <p:blipFill>
                <a:blip r:embed="rId13"/>
                <a:stretch>
                  <a:fillRect/>
                </a:stretch>
              </p:blipFill>
              <p:spPr>
                <a:xfrm>
                  <a:off x="3098424" y="1807320"/>
                  <a:ext cx="57804"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5D401BA6-7C36-949D-C151-B940DBFD371F}"/>
                    </a:ext>
                  </a:extLst>
                </p14:cNvPr>
                <p14:cNvContentPartPr/>
                <p14:nvPr/>
              </p14:nvContentPartPr>
              <p14:xfrm>
                <a:off x="3147664" y="1847640"/>
                <a:ext cx="21600" cy="7560"/>
              </p14:xfrm>
            </p:contentPart>
          </mc:Choice>
          <mc:Fallback xmlns="">
            <p:pic>
              <p:nvPicPr>
                <p:cNvPr id="13" name="Ink 12">
                  <a:extLst>
                    <a:ext uri="{FF2B5EF4-FFF2-40B4-BE49-F238E27FC236}">
                      <a16:creationId xmlns:a16="http://schemas.microsoft.com/office/drawing/2014/main" id="{5D401BA6-7C36-949D-C151-B940DBFD371F}"/>
                    </a:ext>
                  </a:extLst>
                </p:cNvPr>
                <p:cNvPicPr/>
                <p:nvPr/>
              </p:nvPicPr>
              <p:blipFill>
                <a:blip r:embed="rId15"/>
                <a:stretch>
                  <a:fillRect/>
                </a:stretch>
              </p:blipFill>
              <p:spPr>
                <a:xfrm>
                  <a:off x="3138664" y="1838640"/>
                  <a:ext cx="39240" cy="2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990EB34B-1AE4-F040-3664-88FB3AB15E0C}"/>
                  </a:ext>
                </a:extLst>
              </p14:cNvPr>
              <p14:cNvContentPartPr/>
              <p14:nvPr/>
            </p14:nvContentPartPr>
            <p14:xfrm>
              <a:off x="3293104" y="1787880"/>
              <a:ext cx="15480" cy="13680"/>
            </p14:xfrm>
          </p:contentPart>
        </mc:Choice>
        <mc:Fallback xmlns="">
          <p:pic>
            <p:nvPicPr>
              <p:cNvPr id="15" name="Ink 14">
                <a:extLst>
                  <a:ext uri="{FF2B5EF4-FFF2-40B4-BE49-F238E27FC236}">
                    <a16:creationId xmlns:a16="http://schemas.microsoft.com/office/drawing/2014/main" id="{990EB34B-1AE4-F040-3664-88FB3AB15E0C}"/>
                  </a:ext>
                </a:extLst>
              </p:cNvPr>
              <p:cNvPicPr/>
              <p:nvPr/>
            </p:nvPicPr>
            <p:blipFill>
              <a:blip r:embed="rId17"/>
              <a:stretch>
                <a:fillRect/>
              </a:stretch>
            </p:blipFill>
            <p:spPr>
              <a:xfrm>
                <a:off x="3284309" y="1778880"/>
                <a:ext cx="32719"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315B87D1-8909-D0A1-553A-01DECF7C7833}"/>
                  </a:ext>
                </a:extLst>
              </p14:cNvPr>
              <p14:cNvContentPartPr/>
              <p14:nvPr/>
            </p14:nvContentPartPr>
            <p14:xfrm>
              <a:off x="3442504" y="1766640"/>
              <a:ext cx="720" cy="360"/>
            </p14:xfrm>
          </p:contentPart>
        </mc:Choice>
        <mc:Fallback xmlns="">
          <p:pic>
            <p:nvPicPr>
              <p:cNvPr id="16" name="Ink 15">
                <a:extLst>
                  <a:ext uri="{FF2B5EF4-FFF2-40B4-BE49-F238E27FC236}">
                    <a16:creationId xmlns:a16="http://schemas.microsoft.com/office/drawing/2014/main" id="{315B87D1-8909-D0A1-553A-01DECF7C7833}"/>
                  </a:ext>
                </a:extLst>
              </p:cNvPr>
              <p:cNvPicPr/>
              <p:nvPr/>
            </p:nvPicPr>
            <p:blipFill>
              <a:blip r:embed="rId11"/>
              <a:stretch>
                <a:fillRect/>
              </a:stretch>
            </p:blipFill>
            <p:spPr>
              <a:xfrm>
                <a:off x="3433504" y="1757640"/>
                <a:ext cx="18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2BDE45B5-4757-3E5B-8521-FD3792374E34}"/>
                  </a:ext>
                </a:extLst>
              </p14:cNvPr>
              <p14:cNvContentPartPr/>
              <p14:nvPr/>
            </p14:nvContentPartPr>
            <p14:xfrm>
              <a:off x="2621344" y="2328600"/>
              <a:ext cx="154800" cy="46080"/>
            </p14:xfrm>
          </p:contentPart>
        </mc:Choice>
        <mc:Fallback xmlns="">
          <p:pic>
            <p:nvPicPr>
              <p:cNvPr id="17" name="Ink 16">
                <a:extLst>
                  <a:ext uri="{FF2B5EF4-FFF2-40B4-BE49-F238E27FC236}">
                    <a16:creationId xmlns:a16="http://schemas.microsoft.com/office/drawing/2014/main" id="{2BDE45B5-4757-3E5B-8521-FD3792374E34}"/>
                  </a:ext>
                </a:extLst>
              </p:cNvPr>
              <p:cNvPicPr/>
              <p:nvPr/>
            </p:nvPicPr>
            <p:blipFill>
              <a:blip r:embed="rId20"/>
              <a:stretch>
                <a:fillRect/>
              </a:stretch>
            </p:blipFill>
            <p:spPr>
              <a:xfrm>
                <a:off x="2612344" y="2319529"/>
                <a:ext cx="172440" cy="6385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5FDF5C85-ABEB-537B-C8FF-4817D6EDFDC0}"/>
                  </a:ext>
                </a:extLst>
              </p14:cNvPr>
              <p14:cNvContentPartPr/>
              <p14:nvPr/>
            </p14:nvContentPartPr>
            <p14:xfrm>
              <a:off x="2712064" y="2464680"/>
              <a:ext cx="44640" cy="35640"/>
            </p14:xfrm>
          </p:contentPart>
        </mc:Choice>
        <mc:Fallback xmlns="">
          <p:pic>
            <p:nvPicPr>
              <p:cNvPr id="18" name="Ink 17">
                <a:extLst>
                  <a:ext uri="{FF2B5EF4-FFF2-40B4-BE49-F238E27FC236}">
                    <a16:creationId xmlns:a16="http://schemas.microsoft.com/office/drawing/2014/main" id="{5FDF5C85-ABEB-537B-C8FF-4817D6EDFDC0}"/>
                  </a:ext>
                </a:extLst>
              </p:cNvPr>
              <p:cNvPicPr/>
              <p:nvPr/>
            </p:nvPicPr>
            <p:blipFill>
              <a:blip r:embed="rId22"/>
              <a:stretch>
                <a:fillRect/>
              </a:stretch>
            </p:blipFill>
            <p:spPr>
              <a:xfrm>
                <a:off x="2703064" y="2455770"/>
                <a:ext cx="62280" cy="5310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5DF85E93-633C-9D42-AC0E-9219F42B490D}"/>
                  </a:ext>
                </a:extLst>
              </p14:cNvPr>
              <p14:cNvContentPartPr/>
              <p14:nvPr/>
            </p14:nvContentPartPr>
            <p14:xfrm>
              <a:off x="2695144" y="2466840"/>
              <a:ext cx="59040" cy="13680"/>
            </p14:xfrm>
          </p:contentPart>
        </mc:Choice>
        <mc:Fallback xmlns="">
          <p:pic>
            <p:nvPicPr>
              <p:cNvPr id="19" name="Ink 18">
                <a:extLst>
                  <a:ext uri="{FF2B5EF4-FFF2-40B4-BE49-F238E27FC236}">
                    <a16:creationId xmlns:a16="http://schemas.microsoft.com/office/drawing/2014/main" id="{5DF85E93-633C-9D42-AC0E-9219F42B490D}"/>
                  </a:ext>
                </a:extLst>
              </p:cNvPr>
              <p:cNvPicPr/>
              <p:nvPr/>
            </p:nvPicPr>
            <p:blipFill>
              <a:blip r:embed="rId24"/>
              <a:stretch>
                <a:fillRect/>
              </a:stretch>
            </p:blipFill>
            <p:spPr>
              <a:xfrm>
                <a:off x="2686144" y="2457840"/>
                <a:ext cx="766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B5BA3873-4F2B-CCE3-CDE2-84FBCE1366C4}"/>
                  </a:ext>
                </a:extLst>
              </p14:cNvPr>
              <p14:cNvContentPartPr/>
              <p14:nvPr/>
            </p14:nvContentPartPr>
            <p14:xfrm>
              <a:off x="2707024" y="2457120"/>
              <a:ext cx="49320" cy="27720"/>
            </p14:xfrm>
          </p:contentPart>
        </mc:Choice>
        <mc:Fallback xmlns="">
          <p:pic>
            <p:nvPicPr>
              <p:cNvPr id="21" name="Ink 20">
                <a:extLst>
                  <a:ext uri="{FF2B5EF4-FFF2-40B4-BE49-F238E27FC236}">
                    <a16:creationId xmlns:a16="http://schemas.microsoft.com/office/drawing/2014/main" id="{B5BA3873-4F2B-CCE3-CDE2-84FBCE1366C4}"/>
                  </a:ext>
                </a:extLst>
              </p:cNvPr>
              <p:cNvPicPr/>
              <p:nvPr/>
            </p:nvPicPr>
            <p:blipFill>
              <a:blip r:embed="rId26"/>
              <a:stretch>
                <a:fillRect/>
              </a:stretch>
            </p:blipFill>
            <p:spPr>
              <a:xfrm>
                <a:off x="2698024" y="2448120"/>
                <a:ext cx="669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B812DB9-998C-7A8E-F997-22DAF1546525}"/>
                  </a:ext>
                </a:extLst>
              </p14:cNvPr>
              <p14:cNvContentPartPr/>
              <p14:nvPr/>
            </p14:nvContentPartPr>
            <p14:xfrm>
              <a:off x="2845624" y="3173520"/>
              <a:ext cx="252360" cy="102960"/>
            </p14:xfrm>
          </p:contentPart>
        </mc:Choice>
        <mc:Fallback xmlns="">
          <p:pic>
            <p:nvPicPr>
              <p:cNvPr id="22" name="Ink 21">
                <a:extLst>
                  <a:ext uri="{FF2B5EF4-FFF2-40B4-BE49-F238E27FC236}">
                    <a16:creationId xmlns:a16="http://schemas.microsoft.com/office/drawing/2014/main" id="{BB812DB9-998C-7A8E-F997-22DAF1546525}"/>
                  </a:ext>
                </a:extLst>
              </p:cNvPr>
              <p:cNvPicPr/>
              <p:nvPr/>
            </p:nvPicPr>
            <p:blipFill>
              <a:blip r:embed="rId28"/>
              <a:stretch>
                <a:fillRect/>
              </a:stretch>
            </p:blipFill>
            <p:spPr>
              <a:xfrm>
                <a:off x="2836624" y="3164520"/>
                <a:ext cx="2700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58BF5B6E-48BB-EEED-4020-62DEE4ADB28C}"/>
                  </a:ext>
                </a:extLst>
              </p14:cNvPr>
              <p14:cNvContentPartPr/>
              <p14:nvPr/>
            </p14:nvContentPartPr>
            <p14:xfrm>
              <a:off x="3343504" y="3277200"/>
              <a:ext cx="9360" cy="1800"/>
            </p14:xfrm>
          </p:contentPart>
        </mc:Choice>
        <mc:Fallback xmlns="">
          <p:pic>
            <p:nvPicPr>
              <p:cNvPr id="23" name="Ink 22">
                <a:extLst>
                  <a:ext uri="{FF2B5EF4-FFF2-40B4-BE49-F238E27FC236}">
                    <a16:creationId xmlns:a16="http://schemas.microsoft.com/office/drawing/2014/main" id="{58BF5B6E-48BB-EEED-4020-62DEE4ADB28C}"/>
                  </a:ext>
                </a:extLst>
              </p:cNvPr>
              <p:cNvPicPr/>
              <p:nvPr/>
            </p:nvPicPr>
            <p:blipFill>
              <a:blip r:embed="rId30"/>
              <a:stretch>
                <a:fillRect/>
              </a:stretch>
            </p:blipFill>
            <p:spPr>
              <a:xfrm>
                <a:off x="3334144" y="3268200"/>
                <a:ext cx="27706"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54CCF99D-1DA7-A92F-059B-289652C4ABC8}"/>
                  </a:ext>
                </a:extLst>
              </p14:cNvPr>
              <p14:cNvContentPartPr/>
              <p14:nvPr/>
            </p14:nvContentPartPr>
            <p14:xfrm>
              <a:off x="4090504" y="3000000"/>
              <a:ext cx="78120" cy="300600"/>
            </p14:xfrm>
          </p:contentPart>
        </mc:Choice>
        <mc:Fallback xmlns="">
          <p:pic>
            <p:nvPicPr>
              <p:cNvPr id="24" name="Ink 23">
                <a:extLst>
                  <a:ext uri="{FF2B5EF4-FFF2-40B4-BE49-F238E27FC236}">
                    <a16:creationId xmlns:a16="http://schemas.microsoft.com/office/drawing/2014/main" id="{54CCF99D-1DA7-A92F-059B-289652C4ABC8}"/>
                  </a:ext>
                </a:extLst>
              </p:cNvPr>
              <p:cNvPicPr/>
              <p:nvPr/>
            </p:nvPicPr>
            <p:blipFill>
              <a:blip r:embed="rId32"/>
              <a:stretch>
                <a:fillRect/>
              </a:stretch>
            </p:blipFill>
            <p:spPr>
              <a:xfrm>
                <a:off x="4081504" y="2991000"/>
                <a:ext cx="957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8A74C9FA-986C-3CEE-B27B-F722589C7DB2}"/>
                  </a:ext>
                </a:extLst>
              </p14:cNvPr>
              <p14:cNvContentPartPr/>
              <p14:nvPr/>
            </p14:nvContentPartPr>
            <p14:xfrm>
              <a:off x="4108864" y="2916840"/>
              <a:ext cx="313560" cy="362880"/>
            </p14:xfrm>
          </p:contentPart>
        </mc:Choice>
        <mc:Fallback xmlns="">
          <p:pic>
            <p:nvPicPr>
              <p:cNvPr id="25" name="Ink 24">
                <a:extLst>
                  <a:ext uri="{FF2B5EF4-FFF2-40B4-BE49-F238E27FC236}">
                    <a16:creationId xmlns:a16="http://schemas.microsoft.com/office/drawing/2014/main" id="{8A74C9FA-986C-3CEE-B27B-F722589C7DB2}"/>
                  </a:ext>
                </a:extLst>
              </p:cNvPr>
              <p:cNvPicPr/>
              <p:nvPr/>
            </p:nvPicPr>
            <p:blipFill>
              <a:blip r:embed="rId34"/>
              <a:stretch>
                <a:fillRect/>
              </a:stretch>
            </p:blipFill>
            <p:spPr>
              <a:xfrm>
                <a:off x="4099864" y="2907840"/>
                <a:ext cx="33120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E2DCE896-B974-7CAB-B584-11DC89019210}"/>
                  </a:ext>
                </a:extLst>
              </p14:cNvPr>
              <p14:cNvContentPartPr/>
              <p14:nvPr/>
            </p14:nvContentPartPr>
            <p14:xfrm>
              <a:off x="2704864" y="2471160"/>
              <a:ext cx="50760" cy="31680"/>
            </p14:xfrm>
          </p:contentPart>
        </mc:Choice>
        <mc:Fallback xmlns="">
          <p:pic>
            <p:nvPicPr>
              <p:cNvPr id="26" name="Ink 25">
                <a:extLst>
                  <a:ext uri="{FF2B5EF4-FFF2-40B4-BE49-F238E27FC236}">
                    <a16:creationId xmlns:a16="http://schemas.microsoft.com/office/drawing/2014/main" id="{E2DCE896-B974-7CAB-B584-11DC89019210}"/>
                  </a:ext>
                </a:extLst>
              </p:cNvPr>
              <p:cNvPicPr/>
              <p:nvPr/>
            </p:nvPicPr>
            <p:blipFill>
              <a:blip r:embed="rId36"/>
              <a:stretch>
                <a:fillRect/>
              </a:stretch>
            </p:blipFill>
            <p:spPr>
              <a:xfrm>
                <a:off x="2695864" y="2462160"/>
                <a:ext cx="68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5D6F4748-8382-923C-3A63-14D8A8499DE6}"/>
                  </a:ext>
                </a:extLst>
              </p14:cNvPr>
              <p14:cNvContentPartPr/>
              <p14:nvPr/>
            </p14:nvContentPartPr>
            <p14:xfrm>
              <a:off x="3969184" y="3507240"/>
              <a:ext cx="360" cy="360"/>
            </p14:xfrm>
          </p:contentPart>
        </mc:Choice>
        <mc:Fallback xmlns="">
          <p:pic>
            <p:nvPicPr>
              <p:cNvPr id="27" name="Ink 26">
                <a:extLst>
                  <a:ext uri="{FF2B5EF4-FFF2-40B4-BE49-F238E27FC236}">
                    <a16:creationId xmlns:a16="http://schemas.microsoft.com/office/drawing/2014/main" id="{5D6F4748-8382-923C-3A63-14D8A8499DE6}"/>
                  </a:ext>
                </a:extLst>
              </p:cNvPr>
              <p:cNvPicPr/>
              <p:nvPr/>
            </p:nvPicPr>
            <p:blipFill>
              <a:blip r:embed="rId11"/>
              <a:stretch>
                <a:fillRect/>
              </a:stretch>
            </p:blipFill>
            <p:spPr>
              <a:xfrm>
                <a:off x="3960184" y="34982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AAF2A295-98D2-3948-B26A-DCA6FED1BC55}"/>
                  </a:ext>
                </a:extLst>
              </p14:cNvPr>
              <p14:cNvContentPartPr/>
              <p14:nvPr/>
            </p14:nvContentPartPr>
            <p14:xfrm>
              <a:off x="5431361" y="3214200"/>
              <a:ext cx="304920" cy="77040"/>
            </p14:xfrm>
          </p:contentPart>
        </mc:Choice>
        <mc:Fallback xmlns="">
          <p:pic>
            <p:nvPicPr>
              <p:cNvPr id="28" name="Ink 27">
                <a:extLst>
                  <a:ext uri="{FF2B5EF4-FFF2-40B4-BE49-F238E27FC236}">
                    <a16:creationId xmlns:a16="http://schemas.microsoft.com/office/drawing/2014/main" id="{AAF2A295-98D2-3948-B26A-DCA6FED1BC55}"/>
                  </a:ext>
                </a:extLst>
              </p:cNvPr>
              <p:cNvPicPr/>
              <p:nvPr/>
            </p:nvPicPr>
            <p:blipFill>
              <a:blip r:embed="rId39"/>
              <a:stretch>
                <a:fillRect/>
              </a:stretch>
            </p:blipFill>
            <p:spPr>
              <a:xfrm>
                <a:off x="5422361" y="3205200"/>
                <a:ext cx="3225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1E242E00-5730-7BB2-E10E-59FEFFE10229}"/>
                  </a:ext>
                </a:extLst>
              </p14:cNvPr>
              <p14:cNvContentPartPr/>
              <p14:nvPr/>
            </p14:nvContentPartPr>
            <p14:xfrm>
              <a:off x="5855801" y="2646840"/>
              <a:ext cx="18720" cy="8280"/>
            </p14:xfrm>
          </p:contentPart>
        </mc:Choice>
        <mc:Fallback xmlns="">
          <p:pic>
            <p:nvPicPr>
              <p:cNvPr id="30" name="Ink 29">
                <a:extLst>
                  <a:ext uri="{FF2B5EF4-FFF2-40B4-BE49-F238E27FC236}">
                    <a16:creationId xmlns:a16="http://schemas.microsoft.com/office/drawing/2014/main" id="{1E242E00-5730-7BB2-E10E-59FEFFE10229}"/>
                  </a:ext>
                </a:extLst>
              </p:cNvPr>
              <p:cNvPicPr/>
              <p:nvPr/>
            </p:nvPicPr>
            <p:blipFill>
              <a:blip r:embed="rId41"/>
              <a:stretch>
                <a:fillRect/>
              </a:stretch>
            </p:blipFill>
            <p:spPr>
              <a:xfrm>
                <a:off x="5846801" y="2637840"/>
                <a:ext cx="363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Ink 30">
                <a:extLst>
                  <a:ext uri="{FF2B5EF4-FFF2-40B4-BE49-F238E27FC236}">
                    <a16:creationId xmlns:a16="http://schemas.microsoft.com/office/drawing/2014/main" id="{1D1BAF36-E48F-C684-31AC-E3EAC7B362E0}"/>
                  </a:ext>
                </a:extLst>
              </p14:cNvPr>
              <p14:cNvContentPartPr/>
              <p14:nvPr/>
            </p14:nvContentPartPr>
            <p14:xfrm>
              <a:off x="5867681" y="2478720"/>
              <a:ext cx="9360" cy="12240"/>
            </p14:xfrm>
          </p:contentPart>
        </mc:Choice>
        <mc:Fallback xmlns="">
          <p:pic>
            <p:nvPicPr>
              <p:cNvPr id="31" name="Ink 30">
                <a:extLst>
                  <a:ext uri="{FF2B5EF4-FFF2-40B4-BE49-F238E27FC236}">
                    <a16:creationId xmlns:a16="http://schemas.microsoft.com/office/drawing/2014/main" id="{1D1BAF36-E48F-C684-31AC-E3EAC7B362E0}"/>
                  </a:ext>
                </a:extLst>
              </p:cNvPr>
              <p:cNvPicPr/>
              <p:nvPr/>
            </p:nvPicPr>
            <p:blipFill>
              <a:blip r:embed="rId43"/>
              <a:stretch>
                <a:fillRect/>
              </a:stretch>
            </p:blipFill>
            <p:spPr>
              <a:xfrm>
                <a:off x="5858321" y="2469977"/>
                <a:ext cx="27706" cy="29376"/>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96" name="Ink 4095">
                <a:extLst>
                  <a:ext uri="{FF2B5EF4-FFF2-40B4-BE49-F238E27FC236}">
                    <a16:creationId xmlns:a16="http://schemas.microsoft.com/office/drawing/2014/main" id="{DFACF707-00AC-0897-08BD-BD7662DDD58D}"/>
                  </a:ext>
                </a:extLst>
              </p14:cNvPr>
              <p14:cNvContentPartPr/>
              <p14:nvPr/>
            </p14:nvContentPartPr>
            <p14:xfrm>
              <a:off x="5844281" y="2323920"/>
              <a:ext cx="23400" cy="23760"/>
            </p14:xfrm>
          </p:contentPart>
        </mc:Choice>
        <mc:Fallback xmlns="">
          <p:pic>
            <p:nvPicPr>
              <p:cNvPr id="4096" name="Ink 4095">
                <a:extLst>
                  <a:ext uri="{FF2B5EF4-FFF2-40B4-BE49-F238E27FC236}">
                    <a16:creationId xmlns:a16="http://schemas.microsoft.com/office/drawing/2014/main" id="{DFACF707-00AC-0897-08BD-BD7662DDD58D}"/>
                  </a:ext>
                </a:extLst>
              </p:cNvPr>
              <p:cNvPicPr/>
              <p:nvPr/>
            </p:nvPicPr>
            <p:blipFill>
              <a:blip r:embed="rId45"/>
              <a:stretch>
                <a:fillRect/>
              </a:stretch>
            </p:blipFill>
            <p:spPr>
              <a:xfrm>
                <a:off x="5835281" y="2314920"/>
                <a:ext cx="410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100" name="Ink 4099">
                <a:extLst>
                  <a:ext uri="{FF2B5EF4-FFF2-40B4-BE49-F238E27FC236}">
                    <a16:creationId xmlns:a16="http://schemas.microsoft.com/office/drawing/2014/main" id="{061D6B0D-9388-088C-A667-E36ED64BE0F0}"/>
                  </a:ext>
                </a:extLst>
              </p14:cNvPr>
              <p14:cNvContentPartPr/>
              <p14:nvPr/>
            </p14:nvContentPartPr>
            <p14:xfrm>
              <a:off x="4783751" y="3664560"/>
              <a:ext cx="360" cy="360"/>
            </p14:xfrm>
          </p:contentPart>
        </mc:Choice>
        <mc:Fallback xmlns="">
          <p:pic>
            <p:nvPicPr>
              <p:cNvPr id="4100" name="Ink 4099">
                <a:extLst>
                  <a:ext uri="{FF2B5EF4-FFF2-40B4-BE49-F238E27FC236}">
                    <a16:creationId xmlns:a16="http://schemas.microsoft.com/office/drawing/2014/main" id="{061D6B0D-9388-088C-A667-E36ED64BE0F0}"/>
                  </a:ext>
                </a:extLst>
              </p:cNvPr>
              <p:cNvPicPr/>
              <p:nvPr/>
            </p:nvPicPr>
            <p:blipFill>
              <a:blip r:embed="rId11"/>
              <a:stretch>
                <a:fillRect/>
              </a:stretch>
            </p:blipFill>
            <p:spPr>
              <a:xfrm>
                <a:off x="4774751" y="36555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101" name="Ink 4100">
                <a:extLst>
                  <a:ext uri="{FF2B5EF4-FFF2-40B4-BE49-F238E27FC236}">
                    <a16:creationId xmlns:a16="http://schemas.microsoft.com/office/drawing/2014/main" id="{9F9F85F5-22BA-5555-0234-F793C8FCCA29}"/>
                  </a:ext>
                </a:extLst>
              </p14:cNvPr>
              <p14:cNvContentPartPr/>
              <p14:nvPr/>
            </p14:nvContentPartPr>
            <p14:xfrm>
              <a:off x="5320680" y="1740413"/>
              <a:ext cx="94680" cy="68400"/>
            </p14:xfrm>
          </p:contentPart>
        </mc:Choice>
        <mc:Fallback xmlns="">
          <p:pic>
            <p:nvPicPr>
              <p:cNvPr id="4101" name="Ink 4100">
                <a:extLst>
                  <a:ext uri="{FF2B5EF4-FFF2-40B4-BE49-F238E27FC236}">
                    <a16:creationId xmlns:a16="http://schemas.microsoft.com/office/drawing/2014/main" id="{9F9F85F5-22BA-5555-0234-F793C8FCCA29}"/>
                  </a:ext>
                </a:extLst>
              </p:cNvPr>
              <p:cNvPicPr/>
              <p:nvPr/>
            </p:nvPicPr>
            <p:blipFill>
              <a:blip r:embed="rId48"/>
              <a:stretch>
                <a:fillRect/>
              </a:stretch>
            </p:blipFill>
            <p:spPr>
              <a:xfrm>
                <a:off x="5311646" y="1731413"/>
                <a:ext cx="112387"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02" name="Ink 4101">
                <a:extLst>
                  <a:ext uri="{FF2B5EF4-FFF2-40B4-BE49-F238E27FC236}">
                    <a16:creationId xmlns:a16="http://schemas.microsoft.com/office/drawing/2014/main" id="{A9013F9A-920F-7923-7A87-38610A4CD2C8}"/>
                  </a:ext>
                </a:extLst>
              </p14:cNvPr>
              <p14:cNvContentPartPr/>
              <p14:nvPr/>
            </p14:nvContentPartPr>
            <p14:xfrm>
              <a:off x="5034120" y="1776773"/>
              <a:ext cx="9360" cy="2160"/>
            </p14:xfrm>
          </p:contentPart>
        </mc:Choice>
        <mc:Fallback xmlns="">
          <p:pic>
            <p:nvPicPr>
              <p:cNvPr id="4102" name="Ink 4101">
                <a:extLst>
                  <a:ext uri="{FF2B5EF4-FFF2-40B4-BE49-F238E27FC236}">
                    <a16:creationId xmlns:a16="http://schemas.microsoft.com/office/drawing/2014/main" id="{A9013F9A-920F-7923-7A87-38610A4CD2C8}"/>
                  </a:ext>
                </a:extLst>
              </p:cNvPr>
              <p:cNvPicPr/>
              <p:nvPr/>
            </p:nvPicPr>
            <p:blipFill>
              <a:blip r:embed="rId50"/>
              <a:stretch>
                <a:fillRect/>
              </a:stretch>
            </p:blipFill>
            <p:spPr>
              <a:xfrm>
                <a:off x="5025120" y="1767773"/>
                <a:ext cx="27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03" name="Ink 4102">
                <a:extLst>
                  <a:ext uri="{FF2B5EF4-FFF2-40B4-BE49-F238E27FC236}">
                    <a16:creationId xmlns:a16="http://schemas.microsoft.com/office/drawing/2014/main" id="{1E45BA20-3E0D-FFDD-CCB4-FAE48B70AF1F}"/>
                  </a:ext>
                </a:extLst>
              </p14:cNvPr>
              <p14:cNvContentPartPr/>
              <p14:nvPr/>
            </p14:nvContentPartPr>
            <p14:xfrm>
              <a:off x="4156024" y="2985728"/>
              <a:ext cx="6480" cy="4680"/>
            </p14:xfrm>
          </p:contentPart>
        </mc:Choice>
        <mc:Fallback xmlns="">
          <p:pic>
            <p:nvPicPr>
              <p:cNvPr id="4103" name="Ink 4102">
                <a:extLst>
                  <a:ext uri="{FF2B5EF4-FFF2-40B4-BE49-F238E27FC236}">
                    <a16:creationId xmlns:a16="http://schemas.microsoft.com/office/drawing/2014/main" id="{1E45BA20-3E0D-FFDD-CCB4-FAE48B70AF1F}"/>
                  </a:ext>
                </a:extLst>
              </p:cNvPr>
              <p:cNvPicPr/>
              <p:nvPr/>
            </p:nvPicPr>
            <p:blipFill>
              <a:blip r:embed="rId52"/>
              <a:stretch>
                <a:fillRect/>
              </a:stretch>
            </p:blipFill>
            <p:spPr>
              <a:xfrm>
                <a:off x="4151450" y="2981408"/>
                <a:ext cx="15628"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04" name="Ink 4103">
                <a:extLst>
                  <a:ext uri="{FF2B5EF4-FFF2-40B4-BE49-F238E27FC236}">
                    <a16:creationId xmlns:a16="http://schemas.microsoft.com/office/drawing/2014/main" id="{7D2A2B15-5198-7665-B1FE-067B0D634094}"/>
                  </a:ext>
                </a:extLst>
              </p14:cNvPr>
              <p14:cNvContentPartPr/>
              <p14:nvPr/>
            </p14:nvContentPartPr>
            <p14:xfrm>
              <a:off x="4154944" y="2983208"/>
              <a:ext cx="12960" cy="15840"/>
            </p14:xfrm>
          </p:contentPart>
        </mc:Choice>
        <mc:Fallback xmlns="">
          <p:pic>
            <p:nvPicPr>
              <p:cNvPr id="4104" name="Ink 4103">
                <a:extLst>
                  <a:ext uri="{FF2B5EF4-FFF2-40B4-BE49-F238E27FC236}">
                    <a16:creationId xmlns:a16="http://schemas.microsoft.com/office/drawing/2014/main" id="{7D2A2B15-5198-7665-B1FE-067B0D634094}"/>
                  </a:ext>
                </a:extLst>
              </p:cNvPr>
              <p:cNvPicPr/>
              <p:nvPr/>
            </p:nvPicPr>
            <p:blipFill>
              <a:blip r:embed="rId54"/>
              <a:stretch>
                <a:fillRect/>
              </a:stretch>
            </p:blipFill>
            <p:spPr>
              <a:xfrm>
                <a:off x="4150624" y="2978788"/>
                <a:ext cx="21600" cy="24681"/>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05" name="Ink 4104">
                <a:extLst>
                  <a:ext uri="{FF2B5EF4-FFF2-40B4-BE49-F238E27FC236}">
                    <a16:creationId xmlns:a16="http://schemas.microsoft.com/office/drawing/2014/main" id="{F724120B-0914-C461-240D-874BC4C01384}"/>
                  </a:ext>
                </a:extLst>
              </p14:cNvPr>
              <p14:cNvContentPartPr/>
              <p14:nvPr/>
            </p14:nvContentPartPr>
            <p14:xfrm>
              <a:off x="4144504" y="2976368"/>
              <a:ext cx="25920" cy="31680"/>
            </p14:xfrm>
          </p:contentPart>
        </mc:Choice>
        <mc:Fallback xmlns="">
          <p:pic>
            <p:nvPicPr>
              <p:cNvPr id="4105" name="Ink 4104">
                <a:extLst>
                  <a:ext uri="{FF2B5EF4-FFF2-40B4-BE49-F238E27FC236}">
                    <a16:creationId xmlns:a16="http://schemas.microsoft.com/office/drawing/2014/main" id="{F724120B-0914-C461-240D-874BC4C01384}"/>
                  </a:ext>
                </a:extLst>
              </p:cNvPr>
              <p:cNvPicPr/>
              <p:nvPr/>
            </p:nvPicPr>
            <p:blipFill>
              <a:blip r:embed="rId56"/>
              <a:stretch>
                <a:fillRect/>
              </a:stretch>
            </p:blipFill>
            <p:spPr>
              <a:xfrm>
                <a:off x="4140184" y="2971998"/>
                <a:ext cx="34560" cy="40419"/>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06" name="Ink 4105">
                <a:extLst>
                  <a:ext uri="{FF2B5EF4-FFF2-40B4-BE49-F238E27FC236}">
                    <a16:creationId xmlns:a16="http://schemas.microsoft.com/office/drawing/2014/main" id="{00F7B2F0-90FD-81CB-A43F-7A4B95E0A4B6}"/>
                  </a:ext>
                </a:extLst>
              </p14:cNvPr>
              <p14:cNvContentPartPr/>
              <p14:nvPr/>
            </p14:nvContentPartPr>
            <p14:xfrm>
              <a:off x="4242424" y="2898248"/>
              <a:ext cx="10440" cy="14040"/>
            </p14:xfrm>
          </p:contentPart>
        </mc:Choice>
        <mc:Fallback xmlns="">
          <p:pic>
            <p:nvPicPr>
              <p:cNvPr id="4106" name="Ink 4105">
                <a:extLst>
                  <a:ext uri="{FF2B5EF4-FFF2-40B4-BE49-F238E27FC236}">
                    <a16:creationId xmlns:a16="http://schemas.microsoft.com/office/drawing/2014/main" id="{00F7B2F0-90FD-81CB-A43F-7A4B95E0A4B6}"/>
                  </a:ext>
                </a:extLst>
              </p:cNvPr>
              <p:cNvPicPr/>
              <p:nvPr/>
            </p:nvPicPr>
            <p:blipFill>
              <a:blip r:embed="rId58"/>
              <a:stretch>
                <a:fillRect/>
              </a:stretch>
            </p:blipFill>
            <p:spPr>
              <a:xfrm>
                <a:off x="4238104" y="2893928"/>
                <a:ext cx="190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07" name="Ink 4106">
                <a:extLst>
                  <a:ext uri="{FF2B5EF4-FFF2-40B4-BE49-F238E27FC236}">
                    <a16:creationId xmlns:a16="http://schemas.microsoft.com/office/drawing/2014/main" id="{2E02ED14-AFF3-DB88-72C8-77A08929DA49}"/>
                  </a:ext>
                </a:extLst>
              </p14:cNvPr>
              <p14:cNvContentPartPr/>
              <p14:nvPr/>
            </p14:nvContentPartPr>
            <p14:xfrm>
              <a:off x="3348544" y="3244568"/>
              <a:ext cx="21240" cy="24840"/>
            </p14:xfrm>
          </p:contentPart>
        </mc:Choice>
        <mc:Fallback xmlns="">
          <p:pic>
            <p:nvPicPr>
              <p:cNvPr id="4107" name="Ink 4106">
                <a:extLst>
                  <a:ext uri="{FF2B5EF4-FFF2-40B4-BE49-F238E27FC236}">
                    <a16:creationId xmlns:a16="http://schemas.microsoft.com/office/drawing/2014/main" id="{2E02ED14-AFF3-DB88-72C8-77A08929DA49}"/>
                  </a:ext>
                </a:extLst>
              </p:cNvPr>
              <p:cNvPicPr/>
              <p:nvPr/>
            </p:nvPicPr>
            <p:blipFill>
              <a:blip r:embed="rId60"/>
              <a:stretch>
                <a:fillRect/>
              </a:stretch>
            </p:blipFill>
            <p:spPr>
              <a:xfrm>
                <a:off x="3344224" y="3240310"/>
                <a:ext cx="29880" cy="33357"/>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08" name="Ink 4107">
                <a:extLst>
                  <a:ext uri="{FF2B5EF4-FFF2-40B4-BE49-F238E27FC236}">
                    <a16:creationId xmlns:a16="http://schemas.microsoft.com/office/drawing/2014/main" id="{B8AF9728-B69C-DBB3-97A2-0D256845060B}"/>
                  </a:ext>
                </a:extLst>
              </p14:cNvPr>
              <p14:cNvContentPartPr/>
              <p14:nvPr/>
            </p14:nvContentPartPr>
            <p14:xfrm>
              <a:off x="3101584" y="3157088"/>
              <a:ext cx="18720" cy="12600"/>
            </p14:xfrm>
          </p:contentPart>
        </mc:Choice>
        <mc:Fallback xmlns="">
          <p:pic>
            <p:nvPicPr>
              <p:cNvPr id="4108" name="Ink 4107">
                <a:extLst>
                  <a:ext uri="{FF2B5EF4-FFF2-40B4-BE49-F238E27FC236}">
                    <a16:creationId xmlns:a16="http://schemas.microsoft.com/office/drawing/2014/main" id="{B8AF9728-B69C-DBB3-97A2-0D256845060B}"/>
                  </a:ext>
                </a:extLst>
              </p:cNvPr>
              <p:cNvPicPr/>
              <p:nvPr/>
            </p:nvPicPr>
            <p:blipFill>
              <a:blip r:embed="rId62"/>
              <a:stretch>
                <a:fillRect/>
              </a:stretch>
            </p:blipFill>
            <p:spPr>
              <a:xfrm>
                <a:off x="3097264" y="3152768"/>
                <a:ext cx="273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09" name="Ink 4108">
                <a:extLst>
                  <a:ext uri="{FF2B5EF4-FFF2-40B4-BE49-F238E27FC236}">
                    <a16:creationId xmlns:a16="http://schemas.microsoft.com/office/drawing/2014/main" id="{E76E1A9A-AAFC-8D38-ADD4-BE5A2AB39BD8}"/>
                  </a:ext>
                </a:extLst>
              </p14:cNvPr>
              <p14:cNvContentPartPr/>
              <p14:nvPr/>
            </p14:nvContentPartPr>
            <p14:xfrm>
              <a:off x="4942984" y="3258608"/>
              <a:ext cx="40320" cy="12600"/>
            </p14:xfrm>
          </p:contentPart>
        </mc:Choice>
        <mc:Fallback xmlns="">
          <p:pic>
            <p:nvPicPr>
              <p:cNvPr id="4109" name="Ink 4108">
                <a:extLst>
                  <a:ext uri="{FF2B5EF4-FFF2-40B4-BE49-F238E27FC236}">
                    <a16:creationId xmlns:a16="http://schemas.microsoft.com/office/drawing/2014/main" id="{E76E1A9A-AAFC-8D38-ADD4-BE5A2AB39BD8}"/>
                  </a:ext>
                </a:extLst>
              </p:cNvPr>
              <p:cNvPicPr/>
              <p:nvPr/>
            </p:nvPicPr>
            <p:blipFill>
              <a:blip r:embed="rId64"/>
              <a:stretch>
                <a:fillRect/>
              </a:stretch>
            </p:blipFill>
            <p:spPr>
              <a:xfrm>
                <a:off x="4938664" y="3254288"/>
                <a:ext cx="489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11" name="Ink 4110">
                <a:extLst>
                  <a:ext uri="{FF2B5EF4-FFF2-40B4-BE49-F238E27FC236}">
                    <a16:creationId xmlns:a16="http://schemas.microsoft.com/office/drawing/2014/main" id="{9B142D09-4D31-71FD-CFAC-1BADD0336F12}"/>
                  </a:ext>
                </a:extLst>
              </p14:cNvPr>
              <p14:cNvContentPartPr/>
              <p14:nvPr/>
            </p14:nvContentPartPr>
            <p14:xfrm>
              <a:off x="5393344" y="3197408"/>
              <a:ext cx="70920" cy="23760"/>
            </p14:xfrm>
          </p:contentPart>
        </mc:Choice>
        <mc:Fallback xmlns="">
          <p:pic>
            <p:nvPicPr>
              <p:cNvPr id="4111" name="Ink 4110">
                <a:extLst>
                  <a:ext uri="{FF2B5EF4-FFF2-40B4-BE49-F238E27FC236}">
                    <a16:creationId xmlns:a16="http://schemas.microsoft.com/office/drawing/2014/main" id="{9B142D09-4D31-71FD-CFAC-1BADD0336F12}"/>
                  </a:ext>
                </a:extLst>
              </p:cNvPr>
              <p:cNvPicPr/>
              <p:nvPr/>
            </p:nvPicPr>
            <p:blipFill>
              <a:blip r:embed="rId66"/>
              <a:stretch>
                <a:fillRect/>
              </a:stretch>
            </p:blipFill>
            <p:spPr>
              <a:xfrm>
                <a:off x="5389024" y="3193152"/>
                <a:ext cx="79560" cy="32271"/>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14" name="Ink 4113">
                <a:extLst>
                  <a:ext uri="{FF2B5EF4-FFF2-40B4-BE49-F238E27FC236}">
                    <a16:creationId xmlns:a16="http://schemas.microsoft.com/office/drawing/2014/main" id="{0A5CEB8A-9D1C-7EF7-517D-F3EE1B7F8EB5}"/>
                  </a:ext>
                </a:extLst>
              </p14:cNvPr>
              <p14:cNvContentPartPr/>
              <p14:nvPr/>
            </p14:nvContentPartPr>
            <p14:xfrm>
              <a:off x="5163304" y="3261848"/>
              <a:ext cx="49320" cy="10080"/>
            </p14:xfrm>
          </p:contentPart>
        </mc:Choice>
        <mc:Fallback xmlns="">
          <p:pic>
            <p:nvPicPr>
              <p:cNvPr id="4114" name="Ink 4113">
                <a:extLst>
                  <a:ext uri="{FF2B5EF4-FFF2-40B4-BE49-F238E27FC236}">
                    <a16:creationId xmlns:a16="http://schemas.microsoft.com/office/drawing/2014/main" id="{0A5CEB8A-9D1C-7EF7-517D-F3EE1B7F8EB5}"/>
                  </a:ext>
                </a:extLst>
              </p:cNvPr>
              <p:cNvPicPr/>
              <p:nvPr/>
            </p:nvPicPr>
            <p:blipFill>
              <a:blip r:embed="rId68"/>
              <a:stretch>
                <a:fillRect/>
              </a:stretch>
            </p:blipFill>
            <p:spPr>
              <a:xfrm>
                <a:off x="5158952" y="3257528"/>
                <a:ext cx="58024" cy="18720"/>
              </a:xfrm>
              <a:prstGeom prst="rect">
                <a:avLst/>
              </a:prstGeom>
            </p:spPr>
          </p:pic>
        </mc:Fallback>
      </mc:AlternateContent>
      <p:pic>
        <p:nvPicPr>
          <p:cNvPr id="53" name="Graphic 21">
            <a:extLst>
              <a:ext uri="{FF2B5EF4-FFF2-40B4-BE49-F238E27FC236}">
                <a16:creationId xmlns:a16="http://schemas.microsoft.com/office/drawing/2014/main" id="{D939A837-07CE-E82F-2176-2CB93F8C9042}"/>
              </a:ext>
            </a:extLst>
          </p:cNvPr>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400279" y="107398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19">
            <a:extLst>
              <a:ext uri="{FF2B5EF4-FFF2-40B4-BE49-F238E27FC236}">
                <a16:creationId xmlns:a16="http://schemas.microsoft.com/office/drawing/2014/main" id="{BAC5E126-0FFB-3732-BE5B-3D4D82DC44C7}"/>
              </a:ext>
            </a:extLst>
          </p:cNvPr>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4136133" y="32636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23">
            <a:extLst>
              <a:ext uri="{FF2B5EF4-FFF2-40B4-BE49-F238E27FC236}">
                <a16:creationId xmlns:a16="http://schemas.microsoft.com/office/drawing/2014/main" id="{A5891F7D-ECB1-A7CD-1665-E676CC78BFA1}"/>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7040034" y="107398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9">
            <a:extLst>
              <a:ext uri="{FF2B5EF4-FFF2-40B4-BE49-F238E27FC236}">
                <a16:creationId xmlns:a16="http://schemas.microsoft.com/office/drawing/2014/main" id="{07DFC027-E760-519A-2C6E-BAD7DD3E8440}"/>
              </a:ext>
            </a:extLst>
          </p:cNvPr>
          <p:cNvSpPr txBox="1">
            <a:spLocks noChangeArrowheads="1"/>
          </p:cNvSpPr>
          <p:nvPr/>
        </p:nvSpPr>
        <p:spPr bwMode="auto">
          <a:xfrm>
            <a:off x="-338322" y="1856981"/>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7" name="TextBox 9">
            <a:extLst>
              <a:ext uri="{FF2B5EF4-FFF2-40B4-BE49-F238E27FC236}">
                <a16:creationId xmlns:a16="http://schemas.microsoft.com/office/drawing/2014/main" id="{C8BBBFB9-BFD6-3CCF-6D73-73ED35E8C5C3}"/>
              </a:ext>
            </a:extLst>
          </p:cNvPr>
          <p:cNvSpPr txBox="1">
            <a:spLocks noChangeArrowheads="1"/>
          </p:cNvSpPr>
          <p:nvPr/>
        </p:nvSpPr>
        <p:spPr bwMode="auto">
          <a:xfrm>
            <a:off x="4252864" y="3261512"/>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CodeBuild</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8" name="TextBox 9">
            <a:extLst>
              <a:ext uri="{FF2B5EF4-FFF2-40B4-BE49-F238E27FC236}">
                <a16:creationId xmlns:a16="http://schemas.microsoft.com/office/drawing/2014/main" id="{516F3744-05D2-8BE1-445D-CA88DC5029CE}"/>
              </a:ext>
            </a:extLst>
          </p:cNvPr>
          <p:cNvSpPr txBox="1">
            <a:spLocks noChangeArrowheads="1"/>
          </p:cNvSpPr>
          <p:nvPr/>
        </p:nvSpPr>
        <p:spPr bwMode="auto">
          <a:xfrm>
            <a:off x="6299465" y="1837066"/>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CodeDeploy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4118" name="Arrow: Bent 4117">
            <a:extLst>
              <a:ext uri="{FF2B5EF4-FFF2-40B4-BE49-F238E27FC236}">
                <a16:creationId xmlns:a16="http://schemas.microsoft.com/office/drawing/2014/main" id="{CDE27806-2966-8F6A-D55F-9D47F02E7253}"/>
              </a:ext>
            </a:extLst>
          </p:cNvPr>
          <p:cNvSpPr/>
          <p:nvPr/>
        </p:nvSpPr>
        <p:spPr>
          <a:xfrm rot="5400000">
            <a:off x="2195116" y="368120"/>
            <a:ext cx="432145" cy="249782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4" name="Arrow: Bent 63">
            <a:extLst>
              <a:ext uri="{FF2B5EF4-FFF2-40B4-BE49-F238E27FC236}">
                <a16:creationId xmlns:a16="http://schemas.microsoft.com/office/drawing/2014/main" id="{305CCCA3-0EBF-3C1F-F468-612B318066E3}"/>
              </a:ext>
            </a:extLst>
          </p:cNvPr>
          <p:cNvSpPr/>
          <p:nvPr/>
        </p:nvSpPr>
        <p:spPr>
          <a:xfrm rot="5400000" flipV="1">
            <a:off x="5778862" y="565081"/>
            <a:ext cx="425294" cy="2097050"/>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6" name="TextBox 65">
            <a:extLst>
              <a:ext uri="{FF2B5EF4-FFF2-40B4-BE49-F238E27FC236}">
                <a16:creationId xmlns:a16="http://schemas.microsoft.com/office/drawing/2014/main" id="{18A7BF4A-FC08-1E9E-5CC7-20BF3F74F325}"/>
              </a:ext>
            </a:extLst>
          </p:cNvPr>
          <p:cNvSpPr txBox="1"/>
          <p:nvPr/>
        </p:nvSpPr>
        <p:spPr>
          <a:xfrm>
            <a:off x="307474" y="2110104"/>
            <a:ext cx="2269019" cy="830997"/>
          </a:xfrm>
          <a:prstGeom prst="rect">
            <a:avLst/>
          </a:prstGeom>
          <a:noFill/>
        </p:spPr>
        <p:txBody>
          <a:bodyPr wrap="none" rtlCol="0">
            <a:spAutoFit/>
          </a:bodyPr>
          <a:lstStyle/>
          <a:p>
            <a:pPr marL="342900" indent="-342900">
              <a:buFont typeface="Arial" panose="020B0604020202020204" pitchFamily="34" charset="0"/>
              <a:buChar char="•"/>
            </a:pPr>
            <a:r>
              <a:rPr lang="en-US" sz="1200" dirty="0">
                <a:solidFill>
                  <a:srgbClr val="232F3E"/>
                </a:solidFill>
              </a:rPr>
              <a:t>Secrets (AK/SK, </a:t>
            </a:r>
            <a:r>
              <a:rPr lang="en-US" sz="1200" dirty="0" err="1">
                <a:solidFill>
                  <a:srgbClr val="232F3E"/>
                </a:solidFill>
              </a:rPr>
              <a:t>etc</a:t>
            </a:r>
            <a:r>
              <a:rPr lang="en-US" sz="1200" dirty="0">
                <a:solidFill>
                  <a:srgbClr val="232F3E"/>
                </a:solidFill>
              </a:rPr>
              <a:t>) sniff</a:t>
            </a:r>
          </a:p>
          <a:p>
            <a:pPr marL="342900" indent="-342900">
              <a:buFont typeface="Arial" panose="020B0604020202020204" pitchFamily="34" charset="0"/>
              <a:buChar char="•"/>
            </a:pPr>
            <a:r>
              <a:rPr lang="en-US" sz="1200" dirty="0">
                <a:solidFill>
                  <a:srgbClr val="232F3E"/>
                </a:solidFill>
              </a:rPr>
              <a:t>Static Code Analysis</a:t>
            </a:r>
          </a:p>
          <a:p>
            <a:pPr marL="342900" indent="-342900">
              <a:buFont typeface="Arial" panose="020B0604020202020204" pitchFamily="34" charset="0"/>
              <a:buChar char="•"/>
            </a:pPr>
            <a:r>
              <a:rPr lang="en-US" sz="1200" dirty="0">
                <a:solidFill>
                  <a:srgbClr val="232F3E"/>
                </a:solidFill>
              </a:rPr>
              <a:t>Look up Config (tag-based?)</a:t>
            </a:r>
          </a:p>
          <a:p>
            <a:pPr marL="342900" indent="-342900">
              <a:buFont typeface="Arial" panose="020B0604020202020204" pitchFamily="34" charset="0"/>
              <a:buChar char="•"/>
            </a:pPr>
            <a:r>
              <a:rPr lang="en-US" sz="1200" dirty="0">
                <a:solidFill>
                  <a:srgbClr val="232F3E"/>
                </a:solidFill>
              </a:rPr>
              <a:t>…and more!</a:t>
            </a:r>
          </a:p>
        </p:txBody>
      </p:sp>
      <p:sp>
        <p:nvSpPr>
          <p:cNvPr id="59" name="Arrow: Bent 58">
            <a:extLst>
              <a:ext uri="{FF2B5EF4-FFF2-40B4-BE49-F238E27FC236}">
                <a16:creationId xmlns:a16="http://schemas.microsoft.com/office/drawing/2014/main" id="{98C5DBA3-E9D4-D74B-5950-F34CFD9940A0}"/>
              </a:ext>
            </a:extLst>
          </p:cNvPr>
          <p:cNvSpPr/>
          <p:nvPr/>
        </p:nvSpPr>
        <p:spPr>
          <a:xfrm rot="5400000" flipH="1" flipV="1">
            <a:off x="3569625" y="3046399"/>
            <a:ext cx="423202" cy="677443"/>
          </a:xfrm>
          <a:prstGeom prst="bentArrow">
            <a:avLst>
              <a:gd name="adj1" fmla="val 25000"/>
              <a:gd name="adj2" fmla="val 34566"/>
              <a:gd name="adj3" fmla="val 25000"/>
              <a:gd name="adj4" fmla="val 4375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0" name="TextBox 59">
            <a:extLst>
              <a:ext uri="{FF2B5EF4-FFF2-40B4-BE49-F238E27FC236}">
                <a16:creationId xmlns:a16="http://schemas.microsoft.com/office/drawing/2014/main" id="{BA36DCCD-E370-1497-2C2B-AEEFD4D8C37C}"/>
              </a:ext>
            </a:extLst>
          </p:cNvPr>
          <p:cNvSpPr txBox="1"/>
          <p:nvPr/>
        </p:nvSpPr>
        <p:spPr>
          <a:xfrm>
            <a:off x="4946094" y="3573133"/>
            <a:ext cx="3242683" cy="1200329"/>
          </a:xfrm>
          <a:prstGeom prst="rect">
            <a:avLst/>
          </a:prstGeom>
          <a:noFill/>
        </p:spPr>
        <p:txBody>
          <a:bodyPr wrap="none" rtlCol="0">
            <a:spAutoFit/>
          </a:bodyPr>
          <a:lstStyle/>
          <a:p>
            <a:pPr marL="342900" indent="-342900">
              <a:buFont typeface="Arial" panose="020B0604020202020204" pitchFamily="34" charset="0"/>
              <a:buChar char="•"/>
            </a:pPr>
            <a:r>
              <a:rPr lang="en-US" sz="1200" dirty="0">
                <a:solidFill>
                  <a:srgbClr val="232F3E"/>
                </a:solidFill>
              </a:rPr>
              <a:t>Malicious code detection</a:t>
            </a:r>
          </a:p>
          <a:p>
            <a:pPr marL="342900" indent="-342900">
              <a:buFont typeface="Arial" panose="020B0604020202020204" pitchFamily="34" charset="0"/>
              <a:buChar char="•"/>
            </a:pPr>
            <a:r>
              <a:rPr lang="en-US" sz="1200" dirty="0">
                <a:solidFill>
                  <a:srgbClr val="232F3E"/>
                </a:solidFill>
              </a:rPr>
              <a:t>Enforce WAF rules, SG policies, ELB security</a:t>
            </a:r>
          </a:p>
          <a:p>
            <a:pPr marL="342900" indent="-342900">
              <a:buFont typeface="Arial" panose="020B0604020202020204" pitchFamily="34" charset="0"/>
              <a:buChar char="•"/>
            </a:pPr>
            <a:r>
              <a:rPr lang="en-US" sz="1200" dirty="0">
                <a:solidFill>
                  <a:srgbClr val="232F3E"/>
                </a:solidFill>
              </a:rPr>
              <a:t>SAST tools</a:t>
            </a:r>
          </a:p>
          <a:p>
            <a:pPr marL="342900" indent="-342900">
              <a:buFont typeface="Arial" panose="020B0604020202020204" pitchFamily="34" charset="0"/>
              <a:buChar char="•"/>
            </a:pPr>
            <a:r>
              <a:rPr lang="en-US" sz="1200" dirty="0">
                <a:solidFill>
                  <a:srgbClr val="232F3E"/>
                </a:solidFill>
              </a:rPr>
              <a:t>Enforce VPC setup</a:t>
            </a:r>
          </a:p>
          <a:p>
            <a:pPr marL="342900" indent="-342900">
              <a:buFont typeface="Arial" panose="020B0604020202020204" pitchFamily="34" charset="0"/>
              <a:buChar char="•"/>
            </a:pPr>
            <a:r>
              <a:rPr lang="en-US" sz="1200" dirty="0">
                <a:solidFill>
                  <a:srgbClr val="232F3E"/>
                </a:solidFill>
              </a:rPr>
              <a:t>Build deployment artifacts</a:t>
            </a:r>
          </a:p>
          <a:p>
            <a:pPr marL="342900" indent="-342900">
              <a:buFont typeface="Arial" panose="020B0604020202020204" pitchFamily="34" charset="0"/>
              <a:buChar char="•"/>
            </a:pPr>
            <a:r>
              <a:rPr lang="en-US" sz="1200" dirty="0">
                <a:solidFill>
                  <a:srgbClr val="232F3E"/>
                </a:solidFill>
              </a:rPr>
              <a:t>Pre-deploy security scan</a:t>
            </a:r>
          </a:p>
        </p:txBody>
      </p:sp>
      <p:sp>
        <p:nvSpPr>
          <p:cNvPr id="61" name="TextBox 60">
            <a:extLst>
              <a:ext uri="{FF2B5EF4-FFF2-40B4-BE49-F238E27FC236}">
                <a16:creationId xmlns:a16="http://schemas.microsoft.com/office/drawing/2014/main" id="{C0635281-8CAA-1884-DB50-C2691690320E}"/>
              </a:ext>
            </a:extLst>
          </p:cNvPr>
          <p:cNvSpPr txBox="1"/>
          <p:nvPr/>
        </p:nvSpPr>
        <p:spPr>
          <a:xfrm>
            <a:off x="6877895" y="2162959"/>
            <a:ext cx="1877565" cy="1015663"/>
          </a:xfrm>
          <a:prstGeom prst="rect">
            <a:avLst/>
          </a:prstGeom>
          <a:noFill/>
        </p:spPr>
        <p:txBody>
          <a:bodyPr wrap="none" rtlCol="0">
            <a:spAutoFit/>
          </a:bodyPr>
          <a:lstStyle/>
          <a:p>
            <a:pPr marL="342900" indent="-342900">
              <a:buFont typeface="Arial" panose="020B0604020202020204" pitchFamily="34" charset="0"/>
              <a:buChar char="•"/>
            </a:pPr>
            <a:r>
              <a:rPr lang="en-US" sz="1200" dirty="0">
                <a:solidFill>
                  <a:srgbClr val="232F3E"/>
                </a:solidFill>
              </a:rPr>
              <a:t>Validate health</a:t>
            </a:r>
          </a:p>
          <a:p>
            <a:pPr marL="342900" indent="-342900">
              <a:buFont typeface="Arial" panose="020B0604020202020204" pitchFamily="34" charset="0"/>
              <a:buChar char="•"/>
            </a:pPr>
            <a:r>
              <a:rPr lang="en-US" sz="1200" dirty="0">
                <a:solidFill>
                  <a:srgbClr val="232F3E"/>
                </a:solidFill>
              </a:rPr>
              <a:t>Vulnerability scan</a:t>
            </a:r>
          </a:p>
          <a:p>
            <a:pPr marL="342900" indent="-342900">
              <a:buFont typeface="Arial" panose="020B0604020202020204" pitchFamily="34" charset="0"/>
              <a:buChar char="•"/>
            </a:pPr>
            <a:r>
              <a:rPr lang="en-US" sz="1200" dirty="0">
                <a:solidFill>
                  <a:srgbClr val="232F3E"/>
                </a:solidFill>
              </a:rPr>
              <a:t>Threat intelligence</a:t>
            </a:r>
          </a:p>
          <a:p>
            <a:pPr marL="342900" indent="-342900">
              <a:buFont typeface="Arial" panose="020B0604020202020204" pitchFamily="34" charset="0"/>
              <a:buChar char="•"/>
            </a:pPr>
            <a:r>
              <a:rPr lang="en-US" sz="1200" dirty="0">
                <a:solidFill>
                  <a:srgbClr val="232F3E"/>
                </a:solidFill>
              </a:rPr>
              <a:t>Install security agents</a:t>
            </a:r>
          </a:p>
          <a:p>
            <a:pPr marL="342900" indent="-342900">
              <a:buFont typeface="Arial" panose="020B0604020202020204" pitchFamily="34" charset="0"/>
              <a:buChar char="•"/>
            </a:pPr>
            <a:endParaRPr lang="en-US" sz="1200" dirty="0">
              <a:solidFill>
                <a:srgbClr val="232F3E"/>
              </a:solidFill>
            </a:endParaRPr>
          </a:p>
        </p:txBody>
      </p:sp>
    </p:spTree>
    <p:extLst>
      <p:ext uri="{BB962C8B-B14F-4D97-AF65-F5344CB8AC3E}">
        <p14:creationId xmlns:p14="http://schemas.microsoft.com/office/powerpoint/2010/main" val="25159586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AWS </a:t>
            </a:r>
            <a:r>
              <a:rPr lang="en-US" dirty="0">
                <a:hlinkClick r:id="rId2"/>
              </a:rPr>
              <a:t>CloudFormation</a:t>
            </a:r>
            <a:endParaRPr lang="en-US" dirty="0"/>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“Templating engine to model, provision, and manage AWS and 3</a:t>
            </a:r>
            <a:r>
              <a:rPr lang="en-US" baseline="30000" dirty="0"/>
              <a:t>rd</a:t>
            </a:r>
            <a:r>
              <a:rPr lang="en-US" dirty="0"/>
              <a:t> party resources by treating infrastructure as code”</a:t>
            </a:r>
          </a:p>
          <a:p>
            <a:r>
              <a:rPr lang="en-US" dirty="0"/>
              <a:t>Used to Create, Update, Delete stacks of resources atomically</a:t>
            </a:r>
          </a:p>
          <a:p>
            <a:r>
              <a:rPr lang="en-US" dirty="0"/>
              <a:t>Includes a </a:t>
            </a:r>
            <a:r>
              <a:rPr lang="en-US" dirty="0">
                <a:hlinkClick r:id="rId3"/>
              </a:rPr>
              <a:t>CLI</a:t>
            </a:r>
            <a:r>
              <a:rPr lang="en-US" dirty="0"/>
              <a:t>, </a:t>
            </a:r>
            <a:r>
              <a:rPr lang="en-US" dirty="0">
                <a:hlinkClick r:id="rId4"/>
              </a:rPr>
              <a:t>CDK (Cloud Development Kit)</a:t>
            </a:r>
            <a:r>
              <a:rPr lang="en-US" dirty="0"/>
              <a:t>, and SAM </a:t>
            </a:r>
            <a:r>
              <a:rPr lang="en-US" dirty="0">
                <a:hlinkClick r:id="rId5"/>
              </a:rPr>
              <a:t>(Serverless Application Model) </a:t>
            </a:r>
            <a:r>
              <a:rPr lang="en-US" dirty="0"/>
              <a:t>capabilities</a:t>
            </a:r>
          </a:p>
          <a:p>
            <a:r>
              <a:rPr lang="en-US" dirty="0"/>
              <a:t>Templates authored in JSON or YAML</a:t>
            </a:r>
          </a:p>
          <a:p>
            <a:r>
              <a:rPr lang="en-US" dirty="0"/>
              <a:t>Supports </a:t>
            </a:r>
            <a:r>
              <a:rPr lang="en-US" dirty="0" err="1">
                <a:hlinkClick r:id="rId6"/>
              </a:rPr>
              <a:t>ChangeSets</a:t>
            </a:r>
            <a:r>
              <a:rPr lang="en-US" dirty="0"/>
              <a:t> to preview changes prior to execution</a:t>
            </a:r>
          </a:p>
          <a:p>
            <a:r>
              <a:rPr lang="en-US" dirty="0"/>
              <a:t>Supports dependency chaining (</a:t>
            </a:r>
            <a:r>
              <a:rPr lang="en-US" dirty="0" err="1">
                <a:hlinkClick r:id="rId7"/>
              </a:rPr>
              <a:t>DependsOn</a:t>
            </a:r>
            <a:r>
              <a:rPr lang="en-US" dirty="0"/>
              <a:t> attribute)</a:t>
            </a:r>
          </a:p>
          <a:p>
            <a:r>
              <a:rPr lang="en-US" dirty="0"/>
              <a:t>Automatically rolls back entire stack on failure of creation of any single component (</a:t>
            </a:r>
            <a:r>
              <a:rPr lang="en-US" dirty="0">
                <a:hlinkClick r:id="rId8"/>
              </a:rPr>
              <a:t>configurable</a:t>
            </a:r>
            <a:r>
              <a:rPr lang="en-US" dirty="0"/>
              <a:t>)</a:t>
            </a:r>
          </a:p>
          <a:p>
            <a:pPr lvl="1"/>
            <a:endParaRPr lang="en-US" dirty="0"/>
          </a:p>
        </p:txBody>
      </p:sp>
      <p:pic>
        <p:nvPicPr>
          <p:cNvPr id="5" name="Graphic 21">
            <a:extLst>
              <a:ext uri="{FF2B5EF4-FFF2-40B4-BE49-F238E27FC236}">
                <a16:creationId xmlns:a16="http://schemas.microsoft.com/office/drawing/2014/main" id="{8A1D3D5F-F753-6441-61DF-DD8CC0FD79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33557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CloudFormation: High Level</a:t>
            </a:r>
          </a:p>
        </p:txBody>
      </p:sp>
      <p:pic>
        <p:nvPicPr>
          <p:cNvPr id="5" name="Graphic 21">
            <a:extLst>
              <a:ext uri="{FF2B5EF4-FFF2-40B4-BE49-F238E27FC236}">
                <a16:creationId xmlns:a16="http://schemas.microsoft.com/office/drawing/2014/main" id="{8A1D3D5F-F753-6441-61DF-DD8CC0FD7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descr="product-page-diagram_CloudFormation">
            <a:extLst>
              <a:ext uri="{FF2B5EF4-FFF2-40B4-BE49-F238E27FC236}">
                <a16:creationId xmlns:a16="http://schemas.microsoft.com/office/drawing/2014/main" id="{79253A8F-D636-5621-36B0-FC358CB77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3" y="1138238"/>
            <a:ext cx="8601075"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7256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9346-1D1B-4422-98B6-5DFA8D0B849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A0124073-A170-4BA0-9661-8D822FB2C6AA}"/>
              </a:ext>
            </a:extLst>
          </p:cNvPr>
          <p:cNvSpPr>
            <a:spLocks noGrp="1"/>
          </p:cNvSpPr>
          <p:nvPr>
            <p:ph idx="1"/>
          </p:nvPr>
        </p:nvSpPr>
        <p:spPr/>
        <p:txBody>
          <a:bodyPr/>
          <a:lstStyle/>
          <a:p>
            <a:r>
              <a:rPr lang="en-US" dirty="0"/>
              <a:t>What’s your experience with CloudFormation?</a:t>
            </a:r>
          </a:p>
          <a:p>
            <a:pPr lvl="1"/>
            <a:r>
              <a:rPr lang="en-US" dirty="0"/>
              <a:t>Zero</a:t>
            </a:r>
          </a:p>
          <a:p>
            <a:pPr lvl="1"/>
            <a:r>
              <a:rPr lang="en-US" dirty="0"/>
              <a:t>Tinkered a bit</a:t>
            </a:r>
          </a:p>
          <a:p>
            <a:pPr lvl="1"/>
            <a:r>
              <a:rPr lang="en-US" dirty="0"/>
              <a:t>Fairly proficient</a:t>
            </a:r>
          </a:p>
          <a:p>
            <a:pPr lvl="1"/>
            <a:r>
              <a:rPr lang="en-US" dirty="0"/>
              <a:t>Quite advanced</a:t>
            </a:r>
          </a:p>
          <a:p>
            <a:pPr lvl="1"/>
            <a:endParaRPr lang="en-US" dirty="0"/>
          </a:p>
        </p:txBody>
      </p:sp>
    </p:spTree>
    <p:extLst>
      <p:ext uri="{BB962C8B-B14F-4D97-AF65-F5344CB8AC3E}">
        <p14:creationId xmlns:p14="http://schemas.microsoft.com/office/powerpoint/2010/main" val="32101639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E0C-01CF-40D2-B2BF-2A422F583EF3}"/>
              </a:ext>
            </a:extLst>
          </p:cNvPr>
          <p:cNvSpPr>
            <a:spLocks noGrp="1"/>
          </p:cNvSpPr>
          <p:nvPr>
            <p:ph type="title"/>
          </p:nvPr>
        </p:nvSpPr>
        <p:spPr/>
        <p:txBody>
          <a:bodyPr/>
          <a:lstStyle/>
          <a:p>
            <a:r>
              <a:rPr lang="en-US" dirty="0"/>
              <a:t>Break! (10 mins)</a:t>
            </a:r>
          </a:p>
        </p:txBody>
      </p:sp>
      <p:sp>
        <p:nvSpPr>
          <p:cNvPr id="3" name="Content Placeholder 2">
            <a:extLst>
              <a:ext uri="{FF2B5EF4-FFF2-40B4-BE49-F238E27FC236}">
                <a16:creationId xmlns:a16="http://schemas.microsoft.com/office/drawing/2014/main" id="{CF2DD48B-7915-4C97-A458-8C4E8D6D53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447437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EF6F3-366E-48C7-A345-B32CC0BB39B3}"/>
              </a:ext>
            </a:extLst>
          </p:cNvPr>
          <p:cNvSpPr>
            <a:spLocks noGrp="1"/>
          </p:cNvSpPr>
          <p:nvPr>
            <p:ph type="title"/>
          </p:nvPr>
        </p:nvSpPr>
        <p:spPr>
          <a:xfrm>
            <a:off x="805778" y="0"/>
            <a:ext cx="7548179" cy="1145135"/>
          </a:xfrm>
          <a:solidFill>
            <a:srgbClr val="FFC000"/>
          </a:solidFill>
        </p:spPr>
        <p:txBody>
          <a:bodyPr/>
          <a:lstStyle/>
          <a:p>
            <a:r>
              <a:rPr lang="en-US" dirty="0"/>
              <a:t>Activity 3: Setting up a fully automated DevOps pipeline using Lambda triggers</a:t>
            </a:r>
          </a:p>
        </p:txBody>
      </p:sp>
      <p:sp>
        <p:nvSpPr>
          <p:cNvPr id="3" name="Content Placeholder 2">
            <a:extLst>
              <a:ext uri="{FF2B5EF4-FFF2-40B4-BE49-F238E27FC236}">
                <a16:creationId xmlns:a16="http://schemas.microsoft.com/office/drawing/2014/main" id="{0ABC50C4-C1F0-4B78-A966-84EC6994B56B}"/>
              </a:ext>
            </a:extLst>
          </p:cNvPr>
          <p:cNvSpPr>
            <a:spLocks noGrp="1"/>
          </p:cNvSpPr>
          <p:nvPr>
            <p:ph idx="1"/>
          </p:nvPr>
        </p:nvSpPr>
        <p:spPr/>
        <p:txBody>
          <a:bodyPr/>
          <a:lstStyle/>
          <a:p>
            <a:endParaRPr lang="en-US" dirty="0"/>
          </a:p>
          <a:p>
            <a:endParaRPr lang="en-US" dirty="0"/>
          </a:p>
          <a:p>
            <a:pPr algn="l">
              <a:buFont typeface="Arial" panose="020B0604020202020204" pitchFamily="34" charset="0"/>
              <a:buChar char="•"/>
            </a:pPr>
            <a:r>
              <a:rPr lang="en-US" b="0" i="0" dirty="0">
                <a:effectLst/>
                <a:latin typeface="Guardian Sans Text"/>
              </a:rPr>
              <a:t>Review the CloudFormation template resources (S3, </a:t>
            </a:r>
            <a:r>
              <a:rPr lang="en-US" b="0" i="0" dirty="0" err="1">
                <a:effectLst/>
                <a:latin typeface="Guardian Sans Text"/>
              </a:rPr>
              <a:t>CodeCommit</a:t>
            </a:r>
            <a:r>
              <a:rPr lang="en-US" b="0" i="0" dirty="0">
                <a:effectLst/>
                <a:latin typeface="Guardian Sans Text"/>
              </a:rPr>
              <a:t>, </a:t>
            </a:r>
            <a:r>
              <a:rPr lang="en-US" b="0" i="0" dirty="0" err="1">
                <a:effectLst/>
                <a:latin typeface="Guardian Sans Text"/>
              </a:rPr>
              <a:t>CodePipeline</a:t>
            </a:r>
            <a:r>
              <a:rPr lang="en-US" b="0" i="0" dirty="0">
                <a:effectLst/>
                <a:latin typeface="Guardian Sans Text"/>
              </a:rPr>
              <a:t>, </a:t>
            </a:r>
            <a:r>
              <a:rPr lang="en-US" b="0" i="0" dirty="0" err="1">
                <a:effectLst/>
                <a:latin typeface="Guardian Sans Text"/>
              </a:rPr>
              <a:t>CodeBuild</a:t>
            </a:r>
            <a:r>
              <a:rPr lang="en-US" b="0" i="0" dirty="0">
                <a:effectLst/>
                <a:latin typeface="Guardian Sans Text"/>
              </a:rPr>
              <a:t>, CloudWatch Events)</a:t>
            </a:r>
          </a:p>
          <a:p>
            <a:pPr algn="l">
              <a:buFont typeface="Arial" panose="020B0604020202020204" pitchFamily="34" charset="0"/>
              <a:buChar char="•"/>
            </a:pPr>
            <a:r>
              <a:rPr lang="en-US" b="0" i="0" dirty="0">
                <a:effectLst/>
                <a:latin typeface="Guardian Sans Text"/>
              </a:rPr>
              <a:t>Create a serverless framework baseline with CloudFormation</a:t>
            </a:r>
          </a:p>
          <a:p>
            <a:pPr algn="l">
              <a:buFont typeface="Arial" panose="020B0604020202020204" pitchFamily="34" charset="0"/>
              <a:buChar char="•"/>
            </a:pPr>
            <a:r>
              <a:rPr lang="en-US" b="0" i="0" dirty="0">
                <a:effectLst/>
                <a:latin typeface="Guardian Sans Text"/>
              </a:rPr>
              <a:t>Extending baseline with Lambda triggers</a:t>
            </a:r>
          </a:p>
          <a:p>
            <a:pPr algn="l">
              <a:buFont typeface="Arial" panose="020B0604020202020204" pitchFamily="34" charset="0"/>
              <a:buChar char="•"/>
            </a:pPr>
            <a:r>
              <a:rPr lang="en-US" b="0" i="0" dirty="0">
                <a:effectLst/>
                <a:latin typeface="Guardian Sans Text"/>
              </a:rPr>
              <a:t>Tightening roles and security profiles for the real world</a:t>
            </a:r>
          </a:p>
          <a:p>
            <a:pPr algn="l">
              <a:buFont typeface="Arial" panose="020B0604020202020204" pitchFamily="34" charset="0"/>
              <a:buChar char="•"/>
            </a:pPr>
            <a:r>
              <a:rPr lang="en-US" b="0" i="0" dirty="0">
                <a:effectLst/>
                <a:latin typeface="Guardian Sans Text"/>
              </a:rPr>
              <a:t>Final review and conclusion</a:t>
            </a:r>
          </a:p>
        </p:txBody>
      </p:sp>
    </p:spTree>
    <p:extLst>
      <p:ext uri="{BB962C8B-B14F-4D97-AF65-F5344CB8AC3E}">
        <p14:creationId xmlns:p14="http://schemas.microsoft.com/office/powerpoint/2010/main" val="2739161670"/>
      </p:ext>
    </p:extLst>
  </p:cSld>
  <p:clrMapOvr>
    <a:masterClrMapping/>
  </p:clrMapOvr>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Pearson">
  <a:themeElements>
    <a:clrScheme name="Pearson colors">
      <a:dk1>
        <a:srgbClr val="000000"/>
      </a:dk1>
      <a:lt1>
        <a:srgbClr val="D4EAE4"/>
      </a:lt1>
      <a:dk2>
        <a:srgbClr val="007FA3"/>
      </a:dk2>
      <a:lt2>
        <a:srgbClr val="003057"/>
      </a:lt2>
      <a:accent1>
        <a:srgbClr val="D2DB0E"/>
      </a:accent1>
      <a:accent2>
        <a:srgbClr val="12B2A6"/>
      </a:accent2>
      <a:accent3>
        <a:srgbClr val="DB0020"/>
      </a:accent3>
      <a:accent4>
        <a:srgbClr val="9E007E"/>
      </a:accent4>
      <a:accent5>
        <a:srgbClr val="EA7600"/>
      </a:accent5>
      <a:accent6>
        <a:srgbClr val="005A70"/>
      </a:accent6>
      <a:hlink>
        <a:srgbClr val="0563C1"/>
      </a:hlink>
      <a:folHlink>
        <a:srgbClr val="954F72"/>
      </a:folHlink>
    </a:clrScheme>
    <a:fontScheme name="Pearson Rebrand">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200">
            <a:solidFill>
              <a:schemeClr val="tx2"/>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CAE860E73A2994380358B0ED9538053" ma:contentTypeVersion="13" ma:contentTypeDescription="Create a new document." ma:contentTypeScope="" ma:versionID="bbcd8a41c372415d33d4dea90a427c63">
  <xsd:schema xmlns:xsd="http://www.w3.org/2001/XMLSchema" xmlns:xs="http://www.w3.org/2001/XMLSchema" xmlns:p="http://schemas.microsoft.com/office/2006/metadata/properties" xmlns:ns2="caddc159-c4ca-4a4a-9064-6dfaa4844b46" xmlns:ns3="e1b973b6-5219-468f-b3ec-38ae00307620" targetNamespace="http://schemas.microsoft.com/office/2006/metadata/properties" ma:root="true" ma:fieldsID="c4263598b9b45290647e1581d18ec14b" ns2:_="" ns3:_="">
    <xsd:import namespace="caddc159-c4ca-4a4a-9064-6dfaa4844b46"/>
    <xsd:import namespace="e1b973b6-5219-468f-b3ec-38ae0030762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ddc159-c4ca-4a4a-9064-6dfaa4844b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1b973b6-5219-468f-b3ec-38ae0030762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7D7270-7A0D-4A84-A2AD-8520788FF3C0}">
  <ds:schemaRefs>
    <ds:schemaRef ds:uri="http://schemas.microsoft.com/sharepoint/v3/contenttype/forms"/>
  </ds:schemaRefs>
</ds:datastoreItem>
</file>

<file path=customXml/itemProps2.xml><?xml version="1.0" encoding="utf-8"?>
<ds:datastoreItem xmlns:ds="http://schemas.openxmlformats.org/officeDocument/2006/customXml" ds:itemID="{ABF982D5-DFC1-4177-8FA7-CBBF134FC08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FD10C3F-C31E-469F-86E3-BFEE254C28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ddc159-c4ca-4a4a-9064-6dfaa4844b46"/>
    <ds:schemaRef ds:uri="e1b973b6-5219-468f-b3ec-38ae003076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745</TotalTime>
  <Words>6830</Words>
  <Application>Microsoft Office PowerPoint</Application>
  <PresentationFormat>On-screen Show (16:9)</PresentationFormat>
  <Paragraphs>975</Paragraphs>
  <Slides>101</Slides>
  <Notes>22</Notes>
  <HiddenSlides>14</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101</vt:i4>
      </vt:variant>
    </vt:vector>
  </HeadingPairs>
  <TitlesOfParts>
    <vt:vector size="114" baseType="lpstr">
      <vt:lpstr>Amazon Ember Light</vt:lpstr>
      <vt:lpstr>AmazonEmber</vt:lpstr>
      <vt:lpstr>AmazonEmberBold</vt:lpstr>
      <vt:lpstr>Arial Unicode MS</vt:lpstr>
      <vt:lpstr>Guardian Sans Text</vt:lpstr>
      <vt:lpstr>Hack</vt:lpstr>
      <vt:lpstr>Monaco</vt:lpstr>
      <vt:lpstr>Arial</vt:lpstr>
      <vt:lpstr>Calibri</vt:lpstr>
      <vt:lpstr>Courier New</vt:lpstr>
      <vt:lpstr>Times New Roman</vt:lpstr>
      <vt:lpstr>Standard_LiveLessons_2017</vt:lpstr>
      <vt:lpstr>Pearson</vt:lpstr>
      <vt:lpstr>Advanced AWS Lambda Automation with Python and Boto3</vt:lpstr>
      <vt:lpstr>Today’s class slides &amp; code are available at: https://github.com/rich-morrow/autom8d-deepdive </vt:lpstr>
      <vt:lpstr>Schedule – Day 1</vt:lpstr>
      <vt:lpstr>Schedule – Day 2</vt:lpstr>
      <vt:lpstr>Poll (single answer)</vt:lpstr>
      <vt:lpstr>Course Outline &amp; Objectives</vt:lpstr>
      <vt:lpstr>AWS’ Toolkit to Detect-&gt;Protect-&gt;Respond</vt:lpstr>
      <vt:lpstr>SA: Python &amp; the Boto3 Library</vt:lpstr>
      <vt:lpstr>Python’s suitability for scripting, AWS, Lambda</vt:lpstr>
      <vt:lpstr>Python basics</vt:lpstr>
      <vt:lpstr>A basic Python program</vt:lpstr>
      <vt:lpstr>Boto3 Library</vt:lpstr>
      <vt:lpstr>Boto3 examples</vt:lpstr>
      <vt:lpstr>More Boto3 examples</vt:lpstr>
      <vt:lpstr>Review of Lambda Basics</vt:lpstr>
      <vt:lpstr>SB: Introduction to Lambda</vt:lpstr>
      <vt:lpstr>Value props of Serverless</vt:lpstr>
      <vt:lpstr>Value Props: EC2 -vs- Containers -vs- Lambda</vt:lpstr>
      <vt:lpstr>Lambda Limitations &amp; Limits</vt:lpstr>
      <vt:lpstr>Lambda Invocation Methods</vt:lpstr>
      <vt:lpstr>Anatomy of a Lambda Function</vt:lpstr>
      <vt:lpstr>Poll (single answer)</vt:lpstr>
      <vt:lpstr>S1: Lambda Refresh</vt:lpstr>
      <vt:lpstr>Advantages of automation</vt:lpstr>
      <vt:lpstr>Tags in AWS</vt:lpstr>
      <vt:lpstr>Using Tags effectively</vt:lpstr>
      <vt:lpstr>Lambda Security Automation</vt:lpstr>
      <vt:lpstr>DevSecOps</vt:lpstr>
      <vt:lpstr>Lambda GRC Automation 1</vt:lpstr>
      <vt:lpstr>Lambda GRC Automation 2</vt:lpstr>
      <vt:lpstr>Lambda Operations Automation</vt:lpstr>
      <vt:lpstr>When to Automate?</vt:lpstr>
      <vt:lpstr>Review of IAM</vt:lpstr>
      <vt:lpstr>Policy Document examples</vt:lpstr>
      <vt:lpstr>IAM permissions for Lambda</vt:lpstr>
      <vt:lpstr>Lambda Execution role for DDB</vt:lpstr>
      <vt:lpstr>STS Roles in IAM</vt:lpstr>
      <vt:lpstr>Logging Services in AWS</vt:lpstr>
      <vt:lpstr>Break! (10 mins)</vt:lpstr>
      <vt:lpstr>S2: Security Automation</vt:lpstr>
      <vt:lpstr>Poll (single answer)</vt:lpstr>
      <vt:lpstr>AWS WAF</vt:lpstr>
      <vt:lpstr>AWS WAF: High Level</vt:lpstr>
      <vt:lpstr>AWS WAF: Details</vt:lpstr>
      <vt:lpstr>AWS Config</vt:lpstr>
      <vt:lpstr>AWS Config: High Level</vt:lpstr>
      <vt:lpstr>AWS Config dashboard compliance</vt:lpstr>
      <vt:lpstr>Amazon GuardDuty</vt:lpstr>
      <vt:lpstr>Amazon GuardDuty: High Level</vt:lpstr>
      <vt:lpstr>Amazon GuardDuty: Use Cases</vt:lpstr>
      <vt:lpstr>AWS KMS</vt:lpstr>
      <vt:lpstr>AWS KMS: High Level</vt:lpstr>
      <vt:lpstr>Asymmetric Data Key Encryption</vt:lpstr>
      <vt:lpstr>Asymmetric Data Key Encryption</vt:lpstr>
      <vt:lpstr>Asymmetric Data Key Encryption</vt:lpstr>
      <vt:lpstr>Asymmetric Data Key (De)cryption</vt:lpstr>
      <vt:lpstr>Asymmetric Data Key (De)cryption</vt:lpstr>
      <vt:lpstr>Asymmetric Data Key (De)cryption</vt:lpstr>
      <vt:lpstr>AWS Detective</vt:lpstr>
      <vt:lpstr>AWS Detective: High Level</vt:lpstr>
      <vt:lpstr>AWS Detective: Interactive visualizations</vt:lpstr>
      <vt:lpstr>AWS Detective: Integration</vt:lpstr>
      <vt:lpstr>Activity 1: Automated WAF rule updates via GuardDuty finding notification</vt:lpstr>
      <vt:lpstr>Break! (10 mins)</vt:lpstr>
      <vt:lpstr>Poll (single answer)</vt:lpstr>
      <vt:lpstr>S3: Governance, Regulation, and Compliance (GRC) Automation</vt:lpstr>
      <vt:lpstr>GRC Concerns in a cloud environment 1</vt:lpstr>
      <vt:lpstr>GRC Concerns in a cloud environment 2</vt:lpstr>
      <vt:lpstr>AWS Shield</vt:lpstr>
      <vt:lpstr>Amazon Macie</vt:lpstr>
      <vt:lpstr>Amazon Macie: High Level</vt:lpstr>
      <vt:lpstr>Amazon Macie: Use cases</vt:lpstr>
      <vt:lpstr>Inspector: EC2 Internals</vt:lpstr>
      <vt:lpstr>Amazon Inspector</vt:lpstr>
      <vt:lpstr>AWS Security Hub</vt:lpstr>
      <vt:lpstr>AWS Security Hub: Dashboard</vt:lpstr>
      <vt:lpstr>Lambda &amp; Security Hub Integration!</vt:lpstr>
      <vt:lpstr>Poll (single answer)</vt:lpstr>
      <vt:lpstr>EOD Q&amp;A</vt:lpstr>
      <vt:lpstr>Schedule – Day 2</vt:lpstr>
      <vt:lpstr>Poll (single answer)</vt:lpstr>
      <vt:lpstr>Activity 2: Automated EC2 and S3 scanning and remediation using Inspector, Macie, and Lambda action</vt:lpstr>
      <vt:lpstr>Break! (10 mins)</vt:lpstr>
      <vt:lpstr>Poll (single answer)</vt:lpstr>
      <vt:lpstr>S4: DevOps Automation</vt:lpstr>
      <vt:lpstr>“Shift left” – the whole point of CI/CD</vt:lpstr>
      <vt:lpstr>The DevOps Pipeline &amp; the SDLC</vt:lpstr>
      <vt:lpstr>AWS Services in the DevOps Pipeline</vt:lpstr>
      <vt:lpstr>AWS CodeCommit</vt:lpstr>
      <vt:lpstr>AWS CodeBuild</vt:lpstr>
      <vt:lpstr>AWS CodeDeploy</vt:lpstr>
      <vt:lpstr>Other AWS “Code”* Services</vt:lpstr>
      <vt:lpstr>Automation hooks in DevOps pipeline</vt:lpstr>
      <vt:lpstr>Automation hooks in DevOps pipeline</vt:lpstr>
      <vt:lpstr>AWS CloudFormation</vt:lpstr>
      <vt:lpstr>CloudFormation: High Level</vt:lpstr>
      <vt:lpstr>Poll (single answer)</vt:lpstr>
      <vt:lpstr>Break! (10 mins)</vt:lpstr>
      <vt:lpstr>Activity 3: Setting up a fully automated DevOps pipeline using Lambda triggers</vt:lpstr>
      <vt:lpstr>Poll (single answer)</vt:lpstr>
      <vt:lpstr>Course wrap-up and next steps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rich morrow</cp:lastModifiedBy>
  <cp:revision>41</cp:revision>
  <dcterms:created xsi:type="dcterms:W3CDTF">2015-09-28T19:52:00Z</dcterms:created>
  <dcterms:modified xsi:type="dcterms:W3CDTF">2022-05-16T18:45:51Z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0x0101002CAE860E73A2994380358B0ED9538053</vt:lpwstr>
  </property>
</Properties>
</file>